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3.xml" ContentType="application/vnd.openxmlformats-officedocument.presentationml.notesSlide+xml"/>
  <Override PartName="/ppt/ink/ink31.xml" ContentType="application/inkml+xml"/>
  <Override PartName="/ppt/notesSlides/notesSlide4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5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76" r:id="rId3"/>
    <p:sldId id="277" r:id="rId4"/>
    <p:sldId id="260" r:id="rId5"/>
    <p:sldId id="282" r:id="rId6"/>
    <p:sldId id="278" r:id="rId7"/>
    <p:sldId id="279" r:id="rId8"/>
    <p:sldId id="264" r:id="rId9"/>
    <p:sldId id="266" r:id="rId10"/>
    <p:sldId id="261" r:id="rId11"/>
    <p:sldId id="262" r:id="rId12"/>
    <p:sldId id="263" r:id="rId13"/>
    <p:sldId id="269" r:id="rId14"/>
    <p:sldId id="271" r:id="rId15"/>
    <p:sldId id="272" r:id="rId16"/>
    <p:sldId id="274" r:id="rId17"/>
    <p:sldId id="283" r:id="rId18"/>
    <p:sldId id="270" r:id="rId19"/>
    <p:sldId id="275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01:48.24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5054 676 247 0,'-3'0'148'16,"6"0"-104"-16,-3 0 4 0,0-2-4 0,3-2 92 15,-2 0-84-15,2 0-4 0,2 3 4 0,-1-4 0 0,2 3 0 16,0-2-8-16,2-2 4 0,2 2 0 0,-1-1-4 0,18-10 56 16,-12 13-48-16,1-6 0 0,0 2 0 0,4 0 0 15,2 2 4-15,-1-2-8 0,1-2-4 0,2 2 4 0,0 0 0 0,3 0-12 16,-4 2-4-16,6-1-4 0,-3-2 0 0,3 3-4 15,-1-1-4-15,57-4 16 0,-30 3-20 16,-27 4-28-16,27-1 24 0,-28 3-8 0,0 0-4 16,43-1-28-16,-49 1-4 0,41 1-212 15,-50 2 160-15,0-6-24 0,-5 3-12 16,-2 0-16-16,1 0-12 0,-5 0-8 0,4 0-40 16,-5-1-20-16,0 1 32 0,0-4 36 0</inkml:trace>
  <inkml:trace contextRef="#ctx0" brushRef="#br0" timeOffset="-489.94">5164 322 35 0,'0'-2'48'0,"0"-2"4"0,-2-1-8 0,2 2-20 0,0-1 0 16,0 1 4-16,2-4 112 16,2 7-88-16,4 0-12 15,-2 1-8-15,-5-1 0 0,7 0 0 0,-4 1 8 0,4-2-8 16,8 1 36-16,-9 1-32 0,13 4 40 16,-10-2-52-16,4 5 32 0,-4-4-28 0,-4 2 4 15,1 2-4-15,1 0-8 0,-1 4 4 0,-2-2-12 0,2 3 4 0,-2 2-8 16,-1 0 0-16,-1 2 0 0,2 1 0 0,-5 4 0 0,3-1 0 15,0 26-4-15,-3 116 0 16,0-136-8-16,0 3 8 0,0-4 0 16,0-1 0-16,0-2-12 0,0 1 0 0,0-4 4 15,0 21-20-15,0-6-28 0,0-21 12 16,0-2-8-16,-3-2-4 0,0 2-4 0,3-6-8 0,-2 2-4 0,-1-2 4 16,0 0-16-16,2-1-16 0,-2-2-28 0,-2-1-24 0,2-2 12 15</inkml:trace>
  <inkml:trace contextRef="#ctx0" brushRef="#br0" timeOffset="6989.02">2539-348 19 0,'0'0'36'0,"0"0"0"15,0 0 36 1,0 0-68-16,0 0 0 0,-3 0 0 0,3 0-4 15,0 0-4-15,0 0 4 0,0 1 0 0,0-1 4 0,0 0 8 16,0 0-20-16,0 0 28 0,0 0 4 16,0 0 4-16,0 0-4 0,0 0-4 0,0 0-4 0,0 0 4 15,0 0-4-15,0 0 0 0,0 0-4 0,0 0 4 0,0 0 0 0,0 0 0 16,0 0 0-16,0 0 0 0,0 0 0 0,0 0 0 0,0 0 0 16,0 0 0-16,0 0-4 0,3 0 48 15,1 0-52-15,-4 0 0 16,5 0 4-16,-3-1-8 0,3 1-4 0,2-2 8 0,-2-1-8 0,2 2 4 15,1-2 0-15,2-2-4 0,-4 4-4 0,6-3 4 0,-5 1 4 16,5-1-4-16,32-14 4 16,-33 17-4-16,1-5-4 0,2 5 8 0,-2-4-4 0,0 4 0 15,1-2 0-15,-1 2 0 0,0-3 0 0,-2 3 0 0,2-2 0 16,-3 3 0-16,3-1-4 0,-2 1 0 0,-1 0 4 0,-1 0-4 16,14-3-12-16,-20 3 12 15,3 3 4-15,-5-3 0 0,2 0 0 0,-2 0 0 0,0 0 0 16,0 0 0-16,-2 0 0 0,2 0-4 0,-5 0 4 15,0 0 0-15,5 0 0 0,-1 0 0 0,-5 0 0 16,1 0 0-16,2 0 0 0,-3 0 0 0,0 0 0 0,0 0 0 16,-4 0-4-16,2 0 4 0,1 0-4 0,-2 0 4 0,2 0-4 15,-1 0 4-15,-1 0 0 0,-1 0 0 0,4 0 0 0,-5 0-4 0,4 0 4 16,-48 0-4 0,48 0 4-1,2 0 0-15,4 0-4 0,-2 0 4 16,0 0 0-16,3 0 0 0,0 0 4 0,0 0-4 0,0 0 0 15,-2 0 0-15,-1 0 0 0,3 0 4 0,-3 0-4 0,3 0 0 0,-1 0-4 16,-2 0 4-16,1 0 0 0,-1 0 0 0,-1 0 4 0,1 0-4 16,3 0 0-16,-2 0 4 0,-1 0-4 0,0 0-16 0,3 0 28 15,0 0-8-15,-1 0 4 0,1 0 0 16,0 0-4-16,0 0 0 0,0 0-4 0,0 0 4 0,1 0-4 16,-2 0 0-16,2 0 0 0,-1 0 4 0,-1 0-4 0,1 0-4 15,1 0 4-15,-1 0 0 0,3 0 4 0,2 0-4 16,-5 0 0-16,10 0 0 0,-5 0 0 0,-1 0 0 15,7-3 0-15,-5 0 4 0,1 2-4 0,5 1 4 0,0-3-4 16,0 0 4-16,0-1-4 0,2 1 0 0,3-2 0 0,1 1 4 16,1 0-4-16,-1 0 0 0,27-10 4 0,-1 3 0 15,-20 6-4-15,25-6 4 0,-25 4-8 0,0 3 4 16,0-2 0-16,38-10 0 0,-2 6 0 16,-48 7 0-1,-2 2 0-15,-1-2 4 0,-5 3 4 0,4 0 0 0,-4 0 0 0,-4 0-4 16,3 0 0-16,-6 0-4 0,3 0 4 0,-4 0-4 15,2 0 4-15,-4 3-4 0,2-3 0 0,-4 0 4 0,1 1-4 0,-2 2 0 16,0-1 0-16,-1-1 4 0,-2 3 0 16,-125 29 8-1,-7-7 0 1,38-4-12 0,57-11 0-16,19-5 0 0,6 0 0 0,-23 8 0 15,24-8 0-15,2 0 0 0,2 1 0 0,0 0 0 16,2-2 0-16,2 0 4 0,1 0 0 0,2-1 0 0,0 0 0 15,3-1-4-15,1-2 4 0,1 3 0 0,4-3-4 0,-2-1 0 0,1 3 0 16,8-6 12 0,1 3-8-16,-2 0 4 0,1 0-4 15,2 0 4-15,0 0 0 0,-3 0 0 0,6 0 0 0,-1 0 0 16,4-1 0 0,104-19 48-16,-96 18-52 0,7-6-4 15,0 4 8-15,1-3-4 0,1 1-4 0,0 1 4 16,3 0-4-16,-1-2 0 0,2 0 0 0,-2 1 0 0,0 0-4 0,0-1 4 0,1 3 0 15,-4-2 0-15,-1-1 4 0,-1 1-8 0,1-1 8 0,-3 3-8 16,-3-1 0-16,-2 1 4 0,1-1 8 0,-1 1-8 0,35-10 0 16,-46 14 0-1,9-4-4-15,-10 0 4 0,1 4-4 0,-4-1 4 0,1 1 0 16,-2 0 4-16,0-3 4 0,-2 3-12 0,-1-1 4 0,5-5 4 16,-5 2 0-16,0 4-4 0,0-1 0 15,-2-1-8-15,-1 2 12 0,2-3-4 0,-2 3-4 16,0-1 0-16,-2 1 0 0,4 0 0 0,-5 0 0 0,-3 1 4 15,1-1 4-15,4 0 0 0,-4 0-12 0,1 3 12 0,0-6-8 16,-13 3 0-16,-4 0-64 16,13-1-24-16,6-2 32 15,1 1-8-15,-7-2-140 0,7-1 40 0,1 0 20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1:06.11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114 4 55 0,'0'0'80'0,"0"0"-4"0,0 0 0 15,0 0 20-15,0 0-48 16,0-4 120-16,0 4-124 0,0 0 0 0,0 0 0 15,0 0 52-15,0 0-48 0,0 0-8 0,0 0 4 0,0 0-8 16,0 0 4-16,-3 0 52 0,2 0-60 16,-2 0-4-16,0 4 16 0,3-4-28 0,0 4-4 0,0-1 4 15,0-2-4-15,-2 2-4 0,-1-2 0 0,3 4-4 16,0-1 0-16,0-3 0 0,0 3 0 0,5 0 0 0,-5 0 0 16,6 0 0-16,2 0 8 0,-3-3-8 0,2 2 0 15,-2-3-4-15,1 0 4 0,0 0 0 0,0 0 0 0,1 0-4 16,-1 0 4-16,0-3 0 0,-4 2 4 0,0 1 0 0,0-4 0 0,1 4 0 15,-3-1 4-15,3-2-4 0,-3 1 8 0,1 0-4 16,-2-2 4-16,-2 0 0 0,-4 2 16 0,5-2-16 0,-4 4-4 16,2-4 0-16,-8 4 8 0,7-1-8 0,-2 1 0 15,-1 0-4-15,1 1-4 0,-21 8 16 16,19-4-20-16,-2-1 4 0,2 0-4 0,-1 4 0 0,3-4 0 0,-2 2 0 16,-2 0 0-16,5 4 0 0,-1-5 0 0,2 4 4 0,-1-2-20 15,5-2 20-15,-2 3 4 0,1-2-8 16,2-2 4-16,12 12-8 0,-6-16 8 0,2 1 0 15,2 0-4-15,-1-1 0 0,3 0 4 0,-2-1-4 16,11-4-4-16,-9 1 0 0,0 0 4 0,0 0 4 0,-2 0-4 0,-1-2 4 16,-1 2-4-16,2-1 4 0,-4 1 4 0,0-1 0 15,-4-1 4-15,0 1 0 0,0 0 4 0,-2 1 4 0,0 0-4 0,-4 0 4 16,4 4-4-16,-8-3-4 0,4 2 0 0,-4 1 0 0,1-4-4 16,1 4 8-16,-12 4 8 0,12-3-16 0,-4 2 0 15,1 1-4-15,-2 0 0 0,4 0 0 0,-2 0 0 0,1 0-4 0,1-1 4 16,2 0-8-16,1 1 8 0,1 0-4 0,2-1 4 0,-2 2-8 15,3-4 0-15,3 2 4 0,-3-1 4 0,4-2-4 0,0 0-4 16,1 0 8-16,-1 0-8 0,2 0 0 0,0 0 4 0,2 0 0 16,-2 0 0-16,-2 0 4 0,4 0-4 0,-4 0 4 0,1 0-16 15,-1 0 20-15,2 0 0 0,-5 0 0 16,4-5 48-16,-5 5-8 16,0 0-28-16,0-1-8 0,-2 1-12 0,2 0 0 0,-3 0 0 15,3 0 0-15,0 0 0 0,-1 0 0 0,1 0 0 0,-3 0 0 16,0 0 0-16,2 0 0 0,1 0 0 0,-3 0 0 15,3 4 0-15,-3-4 0 0,3 2-8 0,0-2-12 0,0 4 0 16,-2-2-12-16,2 0 4 0,0 1-8 0,2 1-12 0,-2-3-4 16,0-1-8-16,0 4-4 0,0-3 0 0,0 2-80 15,0-3 72-15,0 1-232 16,0-2 60-16,0 1 96 0,0 0-32 0,0-4-12 0,0 0 24 0,0 4 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3:15.17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4856 0 11 0,'0'0'52'0,"0"0"4"0,0 0-8 16,0 0-20-16,0 0 0 0,0 0-4 0,0 0 8 0,0 2-8 15,0-2-8-15,0 0 4 0,0 3 0 0,0-3-4 0,0 0 0 0,0 0 0 16,0 1-8-16,0 3 4 0,0-4-4 0,0 1 0 0,0 2-4 0,0-1 0 16,0-2 0-16,0 4-4 0,0 0 4 0,0-2-4 15,0 0 0-15,0 1 0 0,0 2 0 0,0 9-12 16,3 8-16-1,-3-2 20-15,0 7 0 0,0-18 4 16,-3 3 0-16,2-2 0 0,-7 15-4 0,4-12 4 16,-2 1 8-16,-2 2 0 0,2-2-8 0,-1 2 4 0,0 0-4 15,-4 2 8-15,-1-2-4 0,0 0 0 0,0 4 0 0,0 1 0 0,-1-2 0 16,-2-1 4-16,0 2-4 0,-1 2 4 0,0 0 0 0,-4-4 0 16,1 6 0-16,-3-2 0 0,2-2 0 0,-4 2-20 0,-20 22 24 15,-136 74 0 1,148-100-4-16,-3 1 0 0,-38 16 8 15,-2-8-4-15,37-14-4 0,0 1-4 0,0-2 0 16,-1 0 0-16,0-2 0 0,1 1 4 0,-2-2-4 16,1-3 4-16,-1 0-4 0,-42 8 0 0,42-12 0 0,-5 2-4 15,2-2 4-15,-5 0 0 0,5 0-4 0,-2-2 4 0,-4 2 0 0,5-2 4 16,-6 0-8-16,3 0 4 0,-4-2-4 0,7 0 8 16,-7 0-4-16,3 0 0 0,-1-2 0 0,-1 3 4 0,5 0-4 0,-3-3 0 15,-2 4 0-15,1-4-4 0,1 0 4 0,0 2 0 16,-202-18-8-1,200 19 8-15,2-2-4 0,-2-1 4 0,5 0 0 0,-6 0 0 0,5 0 0 0,0 2 0 16,-2-3 0-16,4 0-4 0,-44-5 0 16,45 6 8-16,0 2-4 0,-1-3-16 0,1 0 20 0,0 1 4 15,0 0-8-15,-2-2 8 0,2 4-4 0,-6-2 0 0,4-1-4 0,-2 0 4 16,1 1 4-16,-2 2-4 0,2-3 4 0,0 0 0 0,1 5-4 16,-4-5 0-16,4 2 0 0,-1 1 0 0,6-2-4 15,-46-3 4-15,44 4 0 0,3 1 0 0,-1-3-4 0,1 0 0 16,7 1 4-16,-41-6 0 0,42 4 0 15,-96-20 24-15,99 21-20 0,-2-6 0 0,2 5 4 16,1-3 0-16,-1 0 0 0,4-3 0 0,-6 2 0 0,9 0 4 16,-6-4 0-16,4 2 0 0,0-2 0 0,-1-2 0 0,4 2-4 15,-3-2 4-15,4 0 0 0,0 0-4 0,-13-22 8 16,7-2-4-16,15 20-8 0,1 2-4 0,1 0-4 16,4-2 0-16,-1 2 0 0,5-1 4 0,-3 0-8 0,3 3 0 0,3 0-4 15,-1 0 0-15,2-2-8 0,2 6-4 0,0-4-4 0,0 2-8 16,-1 4-16-16,2-2-28 0,-5 2-4 0,9-21-336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3:52.51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0 443 23 0,'0'0'52'15,"0"0"0"-15,0 0-4 0,0 0-8 0,0 0-8 0,0 0 40 16,0 0-36-16,1 0 0 0,2 0 4 0,-3 0 0 0,2 0 0 16,4 0 72-16,-5 0-52 15,2 0-28-15,-1 0-4 0,1 0 0 0,1 0-4 0,-1-2-8 0,1 0 4 16,1-1-4-16,1 2 4 0,-2-3-4 0,4 3-4 0,4 0 4 15,-3-3 0-15,3-1 0 0,-1 0 0 0,7 1 8 0,0-2-8 16,5 1 0-16,-3-1 0 0,6 1-4 0,-1-1 0 0,5-2 4 16,1 2-4-16,0 1 4 0,6-2-4 0,1-1-4 0,2 2 4 0,3-2-8 15,3 0 4-15,5-2-4 0,1 2 0 0,6 0 0 16,1-1-16-16,7 0 20 0,77-9 0 0,-66 9-4 0,87-12 4 16,-78 11-4-16,185-20 8 15,4-2-4-15,-96 17-8 16,-96 4 0-16,-4 5-4 0,207-28 4 15,-166 18 0-15,-67 10 0 0,-7 1 4 16,-3-2 0-16,-4-1-8 0,-7 6 4 0,-2-2 0 0,18-5-12 16,-29 4 4-16,-4 3-4 0,-3-2 4 0,7-2-36 15,-14 2 16-15,-4 4-16 0,2-4-4 0,0 0-4 0,-6 0-72 16,-1 1 60-16,-1 2 0 0,-2-3 0 0,-1 4 0 16,-26-1-164-16,21 2 120 0,-5 3-24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3:53.14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110 207 15 0,'-6'-9'64'15,"6"1"0"-15,-2-1-4 0,10-24 44 16,-2 21-76-16,11-10 28 0,-9 12-32 0,-2-2 4 0,4 2 0 15,-1-2-4-15,3 0-8 0,-4 6 4 0,2-6-4 0,-1 4 0 16,1 2-4-16,2-6 8 0,-7 8-12 0,-4 0 4 16,2 0-4-16,0 4 0 0,-1-1 0 0,-2 0-4 0,0 1 0 0,0 0 0 15,0 2 0-15,-2 2-4 0,-1 2 0 0,0 0 0 0,-1 2 0 16,-4-2 0-16,4 6 0 0,-4 0 4 0,1-2 0 0,1 6 0 16,-4-2-4-16,1 4 0 0,-3-2 4 0,0 4-4 15,-30 42 8-15,29-44-4 0,-2 0 0 16,-9 20 8-16,12-20-4 0,0-2 0 0,2-2 0 0,-5 12 12 15,10-14-8-15,1-2 4 0,4-2 0 0,7 4 48 16,1-8-40-16,1-4 4 0,3 0-8 0,0-4 0 16,6-1-4-16,-2-4-20 0,3-1 24 0,2 3-4 0,1-8 0 15,2 5 0-15,3-6 0 0,80-51 60 16,-52 26-28-16,-25 23-24 0,25-20 32 16,64-39 80-1,-100 66-116-15,4 3 0 0,-4 2 4 0,0 0 0 16,14 4 24-16,-3 8 0 0,-17 0-28 15,35 40 48-15,-36-30-60 0,1 4 0 16,25 42 16-16,-27-40-24 0,7 0 4 16,-4 2-4-16,1 2 4 0,-1-2-4 0,3-2 0 0,-1 4-4 15,2-2-8-15,-5 2-12 0,5-4-8 0,-4 2-8 0,4 0-8 16,-7 0-8-16,3-4-4 0,-4 4-4 0,-1-3-8 0,2 0-16 0,-5-5-12 16,0 4-12-16,-5-2-8 0,2 0-36 0,0-3-48 15,-3-4 16-15,1 15-100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3:30.01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4932 2021 187 0,'-3'9'296'15,"-21"25"132"16,24-34-392-31,3 0-8 0,-1 3-4 0,4-6 4 16,-2 3 0-16,4-1 4 0,1-5 8 0,-2 0 4 0,5 1 0 16,0-4 4-16,4-3-4 0,2 0 4 0,2-2 0 0,3-3 4 15,29-26 64-15,-20 16-64 0,-1-4 0 0,5-3 0 0,1-2-8 16,0-4-4-16,5-1-4 0,-2-5-8 0,3-1 4 16,0-2-12-16,3-3 0 0,1 0 0 0,-3-3-8 0,4 2 0 0,1-2-4 15,2 3-4-15,-4-1 0 0,1 2 0 0,-1 0 0 0,3 4-4 16,-6 2 4-16,2 3-4 0,-3 3 0 0,-2 5 4 0,-6 0-4 15,4 4 0-15,-8 4-4 0,-1 6 0 0,-5 0 0 0,-1 2-4 16,-6 4 0-16,-2 3 0 0,-4 2-4 0,-1 3-4 0,-7 2-4 16,1 1-4-16,-2 0-4 0,-2 2-12 0,-1 1-12 0,-1 0-4 15,-2 0-8-15,0 0-4 0,-2 0 0 0,1 0-8 0,-1 1 4 0,-2 2-8 16,-1 0 0-16,4-1-4 0,-11-2-92 0,8 2 84 16,-2 0 0-16,-2-2-8 0,5 4-12 0,-7-1-32 0,4-2-12 15,-3 4 4-15</inkml:trace>
  <inkml:trace contextRef="#ctx0" brushRef="#br0" timeOffset="487.72">5264 853 39 0,'-6'0'68'0,"5"-2"4"16,-5 2-12-16,1-2-20 0,1 2 4 0,-1 0 40 16,2 0-40-16,2 0-4 0,-2 0 0 0,0 2 0 0,3-2 0 0,0 0 0 15,-2 0 4-15,2 0 4 0,2 0 0 0,-2 0 4 0,3 0 0 0,0 0 0 16,1 0 8-16,1 0-8 0,-1 0 0 0,1 4 8 15,8 3 60-15,-7-2-60 0,5 1-4 0,-3 4-8 0,4 0 0 16,3 4-8-16,-3 2-4 0,3 0-4 0,-2 2-4 0,5 2 0 16,-4 4 0-16,4 2-4 0,-2 4-8 0,36 64 28 15,-34-59-40-15,-2 1 8 0,7 1-4 0,-7 2-4 16,20 39 4-16,-20-39-4 0,3 1 4 0,-2-1-12 16,1 0 4-16,14 42 0 0,53 135 0 15,-76-182 0-15,3-2 0 16,6 33-4-16,-12-32 4 0,1-3 0 0,-2-1 0 15,1 0 0-15,-2 1-4 0,-4-4 4 0,3 1 0 0,-1-1 0 0,-2-1 0 16,0-1 0-16,3-2-8 0,-3-4 0 0,1 1-8 0,-1 1-8 16,-1-4-8-16,1-2-8 0,-3 2-12 0,3-4-8 15,0-1-4-15,-5 7-72 0,1-5-52 0,1-9 80 16,0 0-12-16,-2-1-4 0,1-3-12 0,1 0-24 0,-2-3-24 16,-2-1 12-16,2 0 32 0</inkml:trace>
  <inkml:trace contextRef="#ctx0" brushRef="#br0" timeOffset="1373.21">5062 19 63 0,'-12'-10'144'0,"0"4"-16"0,7 2-72 15,-12 0 108-15,12 4-104 0,1-2 0 16,1 2 4-16,-2 0 4 0,4 0 0 0,1 0-4 0,0 0-8 16,-3 0 0-16,0 0 0 0,3 0 0 0,0 2-4 0,0-2-8 0,0 0-8 15,0 0-4-15,0 0-4 0,0 0 4 0,0 0 0 0,6 0 4 16,-2 0 12-16,1 0-4 0,-1 0 8 0,7 0 0 16,-3 0-8-16,7 0 4 0,2 0 0 0,23 0 44 0,-18 0-48 15,10 0-8-15,-1 0-4 0,4 0-4 0,4 0-8 0,1 0-16 16,4 0-4-16,-1 0 0 0,3 3 0 0,1-2 0 0,3 3 0 15,-3-2 0-15,1 1 0 0,-1 2 0 0,3-1 0 0,-7 0 0 16,40 9 0-16,-43-6 0 0,-3-1 0 0,-4 2 0 16,1 2 0-16,-5-4 0 0,-3 3 0 0,-2-4-40 0,-3 5-4 0,16 2-76 15,-20-6 44-15,-5-2-12 0,0 4-8 0,-1-4 4 16,-3 0-16-16,1 0-8 0,-2-4 0 0,1 4 0 0,-4-3 4 16,4-1-4-16,-1 0 0 0,2-1-188 0,-2-3 132 0,-1 0 28 15</inkml:trace>
  <inkml:trace contextRef="#ctx0" brushRef="#br0" timeOffset="2252.22">6562 2257 63 0,'12'2'220'16,"-9"-2"-172"-16,6 0 44 0,-6 0-48 0,1 0 40 15,-1 0-32-15,-1 0 4 0,8 0 116 16,-8 0-116-16,17 0 216 15,-16 0-228-15,-2 0-8 0,5 3-4 0,-1-2-4 16,-4-1-4-16,42 30 64 16,-35-24-84-16,-1 1 0 15,17 16 12-15,-19-13-12 0,5 0 4 0,-6 2 4 16,4-2 0-16,-1 3 0 0,-2 0 4 0,-1 3 4 0,-4-2 0 16,5-1 0-16,-2 4 4 0,-6-1-8 0,3 0 0 0,-2 3 8 15,-1-2-4-15,-4-1-4 0,2 4-4 0,-2-3 4 0,-2 2 0 16,-3 1 0-16,-12 15 16 0,12-18-12 0,-2 0 4 15,-1-2 4-15,-5 4 0 0,4-5 4 0,-23 15 28 16,20-16-28-16,-2-3-4 0,-1 1-4 0,2-2-20 0,0-2-4 16,-3-1 0-16,5-2 0 0,-4 1 0 0,3-5 0 0,-1 0 0 0,1-3 0 15,3-3 0-15,-4-1 0 0,5-2-52 0,2 0-24 0,-2-2-12 16,3-1-20-16,3-2-4 0,-1 3-20 0,2-4-8 0,4 1-8 16,-1 1 0-16,2 0 0 0,-1 0-8 0,1 0-20 0,3 4-28 0,0 1 32 15,3-1 32-15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3:3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63 47 0,'0'0'96'0,"0"0"-20"0,5 0 56 15,17 0-32 1,-13 0-88-16,9 0 0 16,6 0-4-16,-11 0-4 0,5 0 0 0,-2 0 0 0,1 0 8 15,26-3 0-15,-18 2 4 0,0 1 4 0,2-5-20 16,5 3 20-16,2-1-4 0,-1 0 0 0,2 0 0 0,1-1-8 16,3-1 4-16,2 1-4 0,2 2 0 0,1-3 0 0,0-1 0 15,2 5 4-15,2-2-4 0,3 2 4 0,-1-3 0 0,5 3 0 16,-1 1 4-16,2 0-4 0,5-3-4 0,-1 3 4 0,4 0-4 0,68-1 12 15,8 2 12-15,-68-1-16 16,2 0 0-16,164 0 20 0,-156-1-24 0,2-2 0 16,2 3-4-16,3-3 4 0,-1 2-4 0,4-3-4 0,-1 3 4 15,3-3 0-15,1 4-8 0,-1-1 0 0,4-3 0 0,3 4-4 16,0-1 8-16,-1-2-4 0,103 3 4 16,-102 3 0-16,-2-2 0 0,3 4-4 0,0-1-4 0,0 1 0 0,2 2 0 15,-5-2-4-15,3 3 4 0,-1-1-8 0,-1 0 8 0,666 75-44 31,-672-70 44-31,-3-2 12 0,2 2-12 0,-2-2-12 16,0 1 24-16,-2 2 0 0,2-3-8 0,-2 3 4 0,1-3 4 16,-3 6 4-16,0-6 4 0,-2 6 4 0,-2-3-4 0,-1 4 4 0,-3-4 0 15,77 17 28-15,-79-16-28 0,-1 2 8 16,-3-1 4-16,73 16 24 0,-76-16-32 0,0-2-4 0,-2 0 4 16,1 0-4-16,-1-1-4 0,1-2-4 0,-5 1 4 0,3-2 0 15,-2-2-8-15,-1 3 4 0,2-5 0 0,-2 0 0 0,1 0 0 16,-2 0 0-16,-1 0 0 0,2-3 0 0,-1 1 0 0,-2-3-4 0,1 1 0 15,-5-1-4-15,4 4 4 0,-2-4-4 0,-1 0-4 16,-1 0 4-16,-2 0-4 0,0 0 0 0,-1 0 4 0,-2-4-4 0,-3 3 0 16,1-2 0-16,-5 1 0 0,-2 0 0 0,0-1 4 0,1-2-4 15,-6 3 4-15,2-6-4 0,-1 4-4 0,-3-4 0 0,3-1-12 16,-5 0-8-16,-2-2-12 0,6 1-12 0,-7-1-12 0,0 0-24 0,-1 1-8 16,-3-5-16-16,0 4-12 0,-7 0-32 0,0-3-16 0,-1 2-32 15,-7-1 20-15,-2 2 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3:21.06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555-995 43 0,'0'0'84'0,"0"0"-8"16,0 0-4-16,0 0-20 0,0 0-4 0,0 0 0 0,-3 0-4 0,3 0 0 15,0 0-4-15,0 0 0 0,0 0-4 0,0 0-4 0,0 0 0 0,0 0 0 16,0 0 4-16,0 0 0 0,0 0 8 0,0-4 8 0,3 3 0 16,-1-2-8-16,2-1 8 0,2 2-8 0,-1-4 4 0,2 2-4 15,-2 2 0-15,14-10 32 0,-7 4-40 16,15-2 40-16,-11 2-40 0,0 0-12 0,20-2 12 16,6-4-8-16,-21 8-16 0,1 1-24 0,24-6 24 15,-25 7-8-15,3 2 0 0,-1-2-8 0,-3 4-4 16,-1 0-8-16,3-4-8 0,-5 4-12 0,-1 0-12 0,14 0-80 15,-18 0 52-15,-3 4-8 0,0-4-16 0,-3 4-8 0,-2-2-8 16,-1 0-12-16,-1 0-24 0,-4 3-36 0,2-4 28 0,-3 4 20 16</inkml:trace>
  <inkml:trace contextRef="#ctx0" brushRef="#br0" timeOffset="506.39">717-907 11 0,'3'0'88'0,"6"-4"140"15,-6 4-172-15,2 0-4 0,-2 0-4 0,1 0-4 0,-4 0-4 16,5 0-4-16,-2 0 0 0,-2 4-4 0,2-4 0 0,2 0 0 16,2 0 36-16,0 0-4 0,1 4-32 0,-4-2-4 15,4 2-4-15,1 1 0 0,-2 0 0 0,1 1 0 16,14 10 16-16,2 6-16 0,-11-10-16 16,14 16 0-16,-11-9-4 0,-1-2 0 0,-3 1-4 0,5 0 4 15,12 22-4-15,-15-18 4 0,-2 2-4 0,1-2 4 16,0 4 0-16,-2 0-24 0,-2-2 20 0,1 4 4 0,-4-2 0 15,2 0 0-15,-4 0 0 0,2 0-8 0,-5 0 0 0,2 0 4 0,-3 0 0 16,0 0 4-16,-3 0 0 0,-4-4 0 0,3 2 0 0,-4-2 0 16,-4 0-4-16,3 0 4 0,-1-4 8 0,-4 1-4 0,3 0-4 15,-4-5 4-15,3 2 0 0,-3-2-4 0,-2-2 4 0,3 0-8 16,0-6 4-16,-1 2-4 0,3-1 0 16,-14-2 4-16,-13-10 4 0,-59-66-16 31,86 61 8-31,-28-36-68 15,29 39 28-15,4-4-12 0,-7-7-72 0,7 10 48 16,-1 0 0-16,4 2-4 0,0 2-8 0,-2-2-24 0,1 0-32 16,1 1-20-16,1 0 28 0</inkml:trace>
  <inkml:trace contextRef="#ctx0" brushRef="#br0" timeOffset="5660.47">2719 1283 59 0,'5'-5'100'0,"-2"0"-12"0,1-3 0 0,1 2-20 16,-5-1-4-16,3-2 0 0,0 4 4 0,-3-2-4 0,1-2 4 16,-1 0-8-16,0 1-4 0,0-4-4 0,0 2-4 0,-1-3-12 15,1 0 4-15,0 0-12 0,0-1 4 0,-3-2-4 0,6 1-8 16,-3-2 0-16,0 0-4 0,1 0-4 0,-1-4 0 0,3 1-4 0,-3 2 0 16,4-1-4-16,1-2 0 0,-2 0 4 0,1 0 0 0,1-1-4 15,2 0 0-15,-2 1 0 0,2-1-4 0,4 1 0 0,-4-1 4 16,2 4-4-16,-2-6 4 0,1 8-4 0,1-4 0 0,-2 4 4 15,1 0-4-15,-1 2 4 0,-2 0-4 0,2 2 0 0,-3 5 0 16,-1-2 0-16,-1 2 0 0,1 3 0 0,-2-1 8 16,-2 10-8-16,-10 8 0 0,7-1 0 15,0-2 4-15,-4 6-4 0,1-2 0 0,-1 4 0 0,-1 6 0 16,2 2 0-16,-2-4 4 0,-3 8-4 0,2 2-4 0,-2 4 4 16,3 0-4-16,-2 0 4 0,2 6 0 0,-1 2 0 0,1-3 0 15,-1 4 0-15,-7 41 0 0,13-43 0 0,-4-1 0 0,-4 40 0 16,8-46-4-16,1 1 0 0,2-5 4 15,-2 2 0-15,0 17 0 0,1-8 0 0,2-28 4 16,0 1-4-16,2 5 0 0,17-8 24 31,-16-20-20-31,1-1 4 0,4-3-4 0,16-39 12 0,-15 28-12 16,10-31 8-16,3-9-12 16,-10 29 0-16,0-2 4 0,0-2 0 0,0 1-4 0,16-36 8 15,-13 36-4-15,1 1 0 0,-1 2 4 0,19-27 8 16,-17 31-4-16,2 3 0 0,-2 4 0 0,2 2-4 15,20-16 16-15,-20 25-12 0,0 0-4 0,2 0 0 0,182 4 36 47,-69 99-20-31,-84-4-16 0,-29-30-4-1,10 310-32 1,-35-283 24-16,1-46 4 15,-3 91-8-15,6-106 0 16,12 48-64-16,4-39-60 16,44-4-924 15</inkml:trace>
  <inkml:trace contextRef="#ctx0" brushRef="#br0" timeOffset="7321.03">4020 1588 67 0,'3'-3'140'0,"-3"1"-12"16,0 0-4-16,0 0-32 0,1-4-4 0,-1 5-4 0,0-2-4 15,0 0 36-15,0 0-72 0,0-1-8 0,0 2-8 0,-1 0-8 16,1 0-4-16,1 2-12 0,-1-3-12 0,0 3-20 16,0-3-20-16,0 3-20 0,0-1-16 0,0 1-4 0,0-3-32 0,0 2-228 15,0-1 188-15</inkml:trace>
  <inkml:trace contextRef="#ctx0" brushRef="#br0" timeOffset="6753.98">3965 1827 211 0,'0'0'72'15,"0"-4"128"-15,0 2-152 0,0-1 4 0,-2-4 112 16,2 7-108-16,2 0 4 0,-2-2-12 0,0 1 4 16,0 1 0-16,0-3-4 0,0 3-4 0,0 0-4 0,0 0-4 15,0 0-8-15,3 0 0 0,-3 0-4 0,0 3-4 0,1-2-4 16,-1 1-16-16,3 1 12 0,-3-2-4 0,5 2 0 0,-5 2 0 16,4-3 0-16,-1 3-4 0,2-1 0 0,2 2 0 0,-2 1-4 0,1-1 0 15,0 1 4-15,1 0-4 0,0 0 4 0,2 2-4 0,-1-1 4 16,-1 4-4-16,4-3 0 0,-5 1 0 0,1 1 0 0,0-1 0 15,1 3 0-15,-4 0 4 0,1 3-4 0,-5 0 0 0,6 0-4 0,-6-2 8 16,-3 5-4-16,0 0 0 0,-2 1 4 0,1-3 4 16,-4 2 0-16,0 1 4 0,-3-1 8 0,2 1 0 0,-3-1 4 0,0-1 4 15,-3 1 8-15,4-2 0 0,-4-1 0 0,-2 0-4 0,2 0 4 16,2-3-4-16,-5 1-8 0,2-2 8 0,1-2-16 0,-1 1 4 16,1-2-4-16,-5-3 0 0,7 1-8 0,-3-6-4 0,-2 4 0 15,1-2-12-15,2-2 4 0,-1 2 4 0,1-6-12 0,3 3-4 16,-1 0-12-16,1-4-12 0,-1-1-8 0,1 4-4 0,0-5-8 15,4 0-8-15,-1 2-8 0,0-2 8 0,2 2-16 0,0-6-16 0,-1 4-32 16,1-2 8-16,2-1-4 0,2-1-28 0,-1 1-40 0,4-2 8 16,-2 1 40-16</inkml:trace>
  <inkml:trace contextRef="#ctx0" brushRef="#br0" timeOffset="-3499.8">1246 15 35 0,'19'-10'200'0,"2"3"128"32,-21 7-232-32,0 0-52 15,-2 0 0-15,0 0-8 0,0 1-8 0,-1-1 4 0,-4 0 16 16,2 0-24-16,1 0-4 0,-4 0 0 0,1 0 0 0,-1 4 0 16,-1-4 4-16,-2 2 4 0,-1-2-8 0,-32 10 24 15,27-6-28-15,0-2 0 0,-2 2 0 16,-70 10 40-16,68-14-44 0,-30 4 8 15,27-4-8-15,1 2-4 0,-1-2-4 0,0 0-4 0,-1 2 8 16,1-2-4-16,3 0-4 0,-1 0 0 0,1-2 4 16,-2 2-4-16,4 0 4 0,0 0-4 0,-2 0 0 0,-1 0 0 0,-19 0 4 15,21 0-4-15,-3 2 0 0,-23 2 0 16,25-1 0-16,-6-2 0 0,4 4 0 0,-1 0 4 0,-3-1-4 16,3 0 0-16,-3 0 4 0,2 4 4 0,0-6-4 0,1 6 4 0,0-2 8 15,-43 9 44-15,45-10-36 16,-14 3 16-16,20-4-24 0,1 0 4 0,-1-4 4 0,4 0-4 15,3 4-4-15,-2-4 0 0,4 1-4 0,-1-1 4 0,4 0 0 16,0 0-4-16,1 0-4 0,1 0-4 0,-1 0-4 0,3-1 4 16,0 1 0-16,0 0 0 0,0 0-4 0,0 0 0 0,0 1 4 0,0-1-4 15,0 0 0-15,0 0 0 0,0 1-4 0,0-1 8 16,0 4-4-16,0-2 0 0,3-2 0 0,-1 4 0 0,1-2 4 16,0 2 0-16,-2 0 4 0,3 1 0 0,7 6-8 15,13 15 64-15,2-2-20 16,-9-8-24-16,7 2-12 15,-14-6-4-15,2-4 4 0,0 2-8 0,1 0 0 0,-1 0 0 16,3 0 0-16,0 0 0 0,-2 2 0 0,2-4 4 0,0 4-4 16,1-2 0-16,1 0 0 0,1 2 4 0,-2 0 0 0,3-2-4 15,2 2 0-15,-1-2 0 0,3 2 0 0,0 1 0 0,4 0 0 0,-2 0 0 16,5 0 4-16,-2 1-4 0,6 0 4 0,-1 1-4 16,-2 1 4-16,5-1-4 0,1 0 4 0,0 2-4 0,0-2 0 0,1 2-4 15,109 49-48-15,-114-50 36 16,-2-2 4-16,51 31-32 0,-60-30 32 15,15 13-8-15,-22-14 16 0,-3-2 0 0,-4 2 0 16,-4-2 0-16,1 1 4 0,-5 2 0 0,0-3-4 0,-5 4 4 16,-2-1 0-16,-2 0-4 0,-3 0 0 0,-3 2-16 0,-1 1 20 0,-1-1 4 15,-5 0 0-15,3 1-4 0,-29 19 0 0,24-20 4 16,-3 2-4-16,3-2 0 0,-2 1 0 0,-26 12 8 16,25-16-8-16,0 2 4 0,3-3-4 0,0 0 4 0,-2 0-4 15,2 0-8-15,-3 0 8 0,2-2 0 0,-2-1 0 0,-161 78 4 31,157-72-8-31,4-3 8 0,-1 3 0 0,0-2 0 16,-2 2-8-16,5-1 8 0,-2-3-8 0,0 4 0 0,0-1 4 0,4-2 0 16,2-1 4-16,-2 2 4 0,3-3-8 0,0 2-4 0,5-4 4 15,-13 8 0-15,18-11 0 0,1 1 0 0,0-1 0 0,3-2 0 16,-2 5-8-16,4-5 12 0,7 0-4 16,-2-1-4-16,2 0 8 0,0 4-4 0,5-2-4 0,-2-1 8 0,1 3 0 15,41 25 20-15,-33-23-12 16,1 2-4-16,21 12 16 0,-17-13-8 0,0 4-8 15,0-2 0-15,4 2 0 0,-1-1-4 0,1-3 4 0,3 3-4 0,-3 0 4 16,3 0 0-16,1-3-4 0,2 5 0 0,-2-5 0 0,0 3 8 16,3-2-4-16,1-2 0 0,-1 1-4 0,5-1 0 0,-2-1-4 15,2 1 0-15,-1-2 4 0,3-1 0 0,-1 1-4 0,1-1 0 16,4 1-4-16,-2-4 4 0,39 7-4 16,-37-8 4-16,37 5-8 0,-44-3 8 0,71 2-20 15,7 7-64 1,-70-5 12-16,21 17-164 15,-52-19 160-15,-1 2-24 0,-2 1-12 0,-2-2-12 16,-2 0-12-16,2 3-32 0,-3-1-36 0,-1 1 0 0,2-1 36 0,-1-1 36 16</inkml:trace>
  <inkml:trace contextRef="#ctx0" brushRef="#br0" timeOffset="2901.68">403 2509 43 0,'9'-4'128'0,"18"-23"292"15,-27 24-404 1,0-1 0-16,0 2-12 0,0-1-8 0,0-1-8 0,0 1-8 0,0 0-12 16,0 0 0-16,0-1-8 0,-1 0-8 0,2 2-12 0,2-1-24 15,-1-1-28-15,1 1-24 0</inkml:trace>
  <inkml:trace contextRef="#ctx0" brushRef="#br0" timeOffset="2686.81">415 2868 15 0,'0'0'64'15,"0"0"-12"-15,3-3 40 0,-1 6-52 0,-2-3-12 16,3 0 0-16,-3 3 0 0,3-3 4 0,-2 0-8 0,4 0 28 16,-5 0-24-16,3 1-4 0,1-1 4 0,-4 0 0 0,5 0 0 15,-2 0 4-15,0 0-4 0,-2 0-4 0,18 0 188 31,-14 0-168-31,-2 3-24 0,9 7 60 16,-8-7-60-16,14 30 28 16,-6 3-40-1,-8-10-4-15,1-11-4 0,-5 0 0 0,0 0 0 16,4 18-12-16,-4-19 20 0,0 4 0 0,0-4 8 16,-4 19 24-16,-4-4 20 0,4-15-24 15,-61 67 272 1,41-74-256-1,10-1-32-15,-12-5 8 0,11-1-16 0,1-1-4 0,-1-5 0 16,0 2 0-16,-1-2-4 0,1-3-4 0,-1 1 0 0,4-1 0 16,-3-1-8-16,3-3-8 0,0 2-8 0,-12-12-44 15,16 11 28-15,-3 2-12 0,4-3-4 0,-1 1-12 0,4 4-8 16,-1-2-8-16,5 3-16 0,-3-2-8 0,2 3-4 0,-2-5-140 16,3 6 96-16,0 1-32 0,0 0 32 0,0-1 24 0</inkml:trace>
  <inkml:trace contextRef="#ctx0" brushRef="#br0" timeOffset="3291.46">999 3201 63 0,'-20'0'268'0,"13"0"-208"16,2-2-4-16,1 2-4 0,-8-4 92 15,9 4-104-15,0-3-8 0,2 0-8 0,-2 3-4 0,3-1-4 16,0-2 0-16,0 1 0 0,0-2 0 0,4 3 0 0,-1-4 4 15,2 2-8-15,-2-1 0 0,4 1 4 0,-3-1-12 0,11-3 12 16,23-15-12 0,-13 10-32-16,-1 0-28 0,-3-1-32 15,10-2-92-15,-21 8 108 0,-4 1-24 16,2 2-28-16,-1-2-20 0,-4 2 12 0</inkml:trace>
  <inkml:trace contextRef="#ctx0" brushRef="#br0" timeOffset="3525.36">999 2871 107 0,'-17'-9'996'31,"26"9"-944"-31,-1 2 0 0,4-1-8 0,0-1 0 0,-1 0 0 16,1 0-12-16,3 0 0 0,0-1 0 0,1-1-16 0,16-6 12 15,-19 0-16-15,6 1-4 0,-4 0-8 0,2-2-12 16,1-1-12-16,-5 0-20 0,5 0-12 0,-5-1-16 0,2 0-16 16,-3-3-8-16,3 4-8 0,-3 0-8 0,0-2 0 0,-3-1-8 15,10-1-172-15,-12 5 124 0,1 2 24 0</inkml:trace>
  <inkml:trace contextRef="#ctx0" brushRef="#br0" timeOffset="3762.78">1567 2799 119 0,'-1'7'144'0,"1"-4"-8"0,0 1-8 0,-3 8 68 0,3-8-112 16,0 2 0-16,0 1 0 0,0 0-8 0,-3 8 56 15,3-7-80-15,-8 27 60 16,7-22-92-16,-2 0-4 0,1 1 0 0,-1 5-4 0,0-5-4 0,-1 5 0 0,3 0 0 15,-2-2-12-15,0 2-12 0,3 1-12 0,0-1-36 16,0 1 12-16,-2-3-32 0,2 2-20 0,-3 28-364 16,3-31 248-16,0-3 40 0,3 0 32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3:36.64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3312 5382 11 0,'-5'0'60'0,"5"4"0"0,-4-4 4 0,1 4-24 0,1-4-4 0,-1 1 0 16,-1-1 4-16,1 0 4 0,3 0 0 0,-2 0 4 0,-1 0-4 15,-1 0-4-15,1 0-4 0,1 0 0 0,-5 0 36 16,-4 0-16-16,7 0-32 0,-3 0-4 0,2 0 4 16,-4 0-8-16,-1 0-4 0,2 0 0 0,-1 0-4 0,-1 0 0 15,-2 0-4-15,3 0-4 0,-3 0 4 0,0 0-4 0,0 0 4 16,-2 0 4-16,-1 0-12 0,3 0 12 0,-5 0-12 0,2 0 8 0,-1 0 0 16,1 0-4-16,-3 0 8 0,0 0-4 0,2 0 8 0,-3 0 0 15,-1 0 0-15,4 0 8 0,-6 0 0 0,2 0-4 0,0 0 4 16,0 0 0-16,-4 0-8 0,2 0 0 0,-2 0-4 0,-1 0 0 15,0 0 4-15,-1 0 0 0,0 0 4 0,-3 0 0 0,2 0 0 0,-2 0 0 16,0 0-8-16,-29 0 8 0,30 0-8 0,1 0-4 16,-1 0 0-16,1 0 0 0,-1 0-4 0,4 0 4 0,-3 0 0 15,4 0-4-15,-1 0 0 0,0 0 0 0,2 0-4 0,-2 0 0 16,4 0 4-16,-3 0 4 0,3 0 0 0,1 0-8 0,3 0 0 16,-4 0 0-16,1 0 4 0,4 0 0 0,-1 0 0 0,-1 0 0 15,2 0-4-15,1 0 4 0,0 0 0 0,-2 0 0 0,2 3 0 0,2-1 4 16,-1-2 0-16,3 0 0 0,-2 5 4 0,0-2 4 0,4-1-4 15,1 0 4-15,-2 1 0 0,2-2-4 0,2 3-4 0,1 0-16 16,1-3 16-16,-2-1 0 0,5 0 0 0,-3 1 0 0,3-1 0 0,0 0-4 16,0 0 4-16,0 0 0 0,0 0-4 0,0 0 0 15,0 0 0-15,0 0 0 0,0 0 0 0,0 0 0 0,0 0 0 0,0 5 0 16,0-5 4-16,0 3-4 0,3-1 0 0,-3 0 0 0,0 1 0 16,3-2 4-16,-3 3 0 0,2 1-4 0,1 0 0 0,-2-5 0 15,2 6 0-15,-3-1 0 0,5 0 0 0,-2-1 0 0,-2 0 0 16,2-2 0-16,0 4 0 0,-2-4 0 0,2 2 0 0,2 0 0 0,-2 1 0 15,1-2 0-15,-4-1 0 0,5 2 4 0,-1 0 0 0,-4 0-4 16,6-1-4-16,-4-2 4 0,2 3 0 0,-1 0 4 0,-3-2-8 16,5 2 4-16,-2 0 0 0,0-2 0 0,-2 3 0 0,4-4 4 15,-2 3 0-15,1 1 0 0,0-4 0 0,-1 3-4 16,2 0 4-16,-1 0-4 0,2-1 0 0,-1-2 0 0,4 3 0 0,-2 0 0 16,17-3 4-16,-17 4-4 0,5-5 0 15,-1 0 0-15,-2 6 0 0,3-6 0 0,-1 4 0 0,1-4-4 0,3 2 8 16,-3 2 0-16,3 0-4 0,-2-4 0 0,2 6 0 0,2-6 0 15,-2 8 0-15,4-1 0 0,-3-6 0 0,4 3 0 0,-1 2 0 16,0-2 0-16,2 4 0 0,-1-4 0 0,3 4 0 0,0-2 4 0,0 2-4 16,1 0 0-16,0 0 0 0,1-2 0 0,1 2 0 0,-2 0-4 15,2 2 8-15,1-2-4 0,-3 0 0 0,4 2-4 0,-4 2 4 16,3-3 0-16,0 2 0 0,-1-1 0 0,0 0 0 0,0 0 0 16,3 0 0-16,-4 2 0 0,0-3-4 0,2 1 4 0,0 1 0 15,0-1 0-15,-2 0-4 0,2 0 4 0,-3 1 0 0,-1-2 4 0,1-1-4 16,-1 4 0-16,0-4 0 0,-3 1-4 0,1 0 4 15,-2-3-4-15,0 5 4 0,-4-6 0 0,1 1 0 0,-4 2-4 0,0-2 0 16,0 0 4-16,-1-1-4 0,-4 0 0 0,1 1 4 0,-3-4-4 0,-2 2 4 16,0-4 0-16,-1 3-16 0,1-2 20 0,-2-1-4 15,-1 4 4-15,-4-4-4 0,2 0-4 0,-4 0 4 0,2 0-4 0,-3 0-4 16,1 0 4-16,-5 0 0 0,-1 0-4 0,0 0 4 0,-3 0-4 16,4 0 4-16,-6 0 0 0,-2 0 0 0,-3 0 0 0,1 0 0 15,-2 0-4-15,-2 0 0 0,-2 5 4 0,0-4 0 0,-1 3 0 16,-3-2 0-16,0 2 0 0,-4-2 4 0,3 2 0 0,-4 0-4 15,-1 2 4-15,0-2 0 0,-2 4-4 0,-3 0 0 0,2-2 0 16,-3 2 4-16,0-2-4 0,-3 4 0 0,-2-4 0 0,2 2 0 16,-2 0 0-16,1 1 0 0,-1 0 0 0,-1-1 4 0,0 2-4 15,0 2 0-15,1-4 4 0,2 2 4 0,1 2-4 0,2-2 0 0,0 2 4 16,1-4-4-16,4 2 0 0,0 2-8 0,4 0 12 0,1-4-8 16,2 2 4-16,1-1-4 0,4 0 8 0,2-3-4 0,0 4-4 15,0-4 0-15,-15 9 8 0,23-10 0 0,1 1-4 0,-1 0 0 16,4 3 0-16,0-4-4 0,5-1 8 0,-2 2-4 0,-2 0-4 15,7-2 4-15,1 2 4 0,-2 0-4 0,4 2-4 0,-2-2 4 16,3 0 4-16,0 0-8 0,3 2 4 0,-2 0-4 0,4 0 8 0,2-2-8 16,-2 4 12-16,2 0-12 0,3-4 0 0,-2 4 4 15,4 0 0-15,-3 0 0 0,3 0-4 0,0 0 4 0,4 0 4 0,-1-2-4 16,1 0 0-16,2 4 0 0,1-2 0 0,1 0 0 0,-2 0 0 16,4 0 0-16,2 0 0 0,-2 2 4 0,3-2-4 0,-1 2 0 15,3 0 4-15,0 0-8 0,1 2 4 0,2-2 4 0,1 2-4 16,0 0 0-16,2 2 4 0,-2-4 0 0,5 4-4 0,0 0 4 15,2-2-4-15,-2 5-4 0,3-2 8 0,0-3 0 0,1 4-4 0,1 0 0 16,0-2 0-16,-3 2 0 0,5-4 4 0,-1 5-4 0,-2-4 0 16,87 29 0-16,-45-15 0 15,-39-18 0-15,-1 3 4 0,-2-4-4 0,3 1 4 0,-4-1-8 16,4-1-12-16,-3-1 8 0,-1-2 0 0,-1 2-4 0,-2-2-16 16,0 0-16-16,-2-2-20 0,0 1-8 0,-6-4-8 0,1 3-16 0,-2-2-12 15,-7-2-36-15,3 2-40 0,-4-4 16 0,-3 2 36 0</inkml:trace>
  <inkml:trace contextRef="#ctx0" brushRef="#br0" timeOffset="1082.4">2500 4589 47 0,'0'0'100'0,"-1"0"-12"0,-2 0 0 0,3 0-24 15,0 0-4-15,0 0 0 0,0 0-4 0,0 0-4 0,0 0 0 0,0 0 0 16,0 0-4-16,-2 0-4 0,4 0-4 0,-2 0 4 16,0 0-4-16,0 0-4 0,0 0 0 0,0 0-4 0,0 3 8 0,3-1 0 15,-2 0 0-15,2 1 0 0,2-3-4 0,-1 1 0 0,-1 2-4 0,5-2 0 16,-4 3-4-16,4-3 0 0,1 3-4 0,-2-4-4 16,5 1-4-16,0 3 0 0,0-4 0 0,1 0-4 0,1 1-4 15,0-1-4-15,19-5 4 0,-14 5 0 0,62-11-16 16,-36 4-20-16,-23 3 4 15,-1 0-4 1,169-24-584 0,-170 28 436-16</inkml:trace>
  <inkml:trace contextRef="#ctx0" brushRef="#br0" timeOffset="1481.93">2755 4548 95 0,'-12'8'104'0,"-25"19"184"16,22-16-188-16,7-6-52 16,1 5 32-16,6-6-44 0,-2-3 0 0,0 4 0 0,3 1 0 15,0 4 72-15,0-7-76 0,3-1 4 16,1 2 0-16,0-3 0 0,-1 4 4 0,2 0 0 0,2-4 0 15,-2 4 0-15,1-5-4 0,0 4 4 0,1-1 0 0,1 0 0 0,1 0 0 16,1 1-4-16,-1-1-8 0,-2-2-4 0,1 3-4 0,1 1 4 16,1-2-8-16,18 10 24 15,-16-8-36-15,-1 0 8 0,-2 0-4 0,3 3 0 0,-1-1 0 0,0-1-4 16,1 3 0-16,0-1 4 0,-3 4-4 0,3-5 0 0,-2 4 0 16,-1 3 0-16,3-3 4 0,-5 2 4 0,1-1 8 0,-4 2 4 0,-1 0 0 15,2 0 8-15,-5 2 4 0,0 2 4 0,0-1 0 16,-5 0-8-16,-2 2-4 0,-1 0-8 0,-1-2-12 0,-1 2-8 15,-2-2 0-15,-1 0 0 0,1 1 0 0,-3-2 0 0,0-2 0 16,2 2 0-16,-17 10 0 0,18-16 0 0,-3-2 0 0,3 1 0 16,0-4 0-16,0 0 0 0,0 0-44 0,0-3-8 0,4 1-20 15,-4-3-16-15,1-3-12 0,-1 1 4 0,0-3-12 0,0 0-8 0,1 3-12 16,-18-10-128-16,14 4 136 0,1 4-16 16,0-6-20-16,-1 5-16 0,0-2-8 0,-1 1 40 0</inkml:trace>
  <inkml:trace contextRef="#ctx0" brushRef="#br0" timeOffset="3903.24">2393 8034 15 0,'-19'0'400'0,"10"-1"-228"0,3 1-48 15,-1 1-28-15,-5 1 248 0,15-2-180 16,1 0-84-16,1-2-12 0,1 2-8 0,10 0 24 16,-7 0-52-16,3 0-8 0,-2 0-12 0,5 0-8 0,-2-1-20 15,2-3-28-15,2 1-16 0,1-3-24 0,-1 0-12 16,77-26-680-1,-52 11 384-15,-21 12 248 0</inkml:trace>
  <inkml:trace contextRef="#ctx0" brushRef="#br0" timeOffset="2834.15">1704 8098 55 0,'12'-42'784'31,"-24"41"-704"-31,5 1-96 16,7 0-12-16,-5 0-200 15,5 0 156-15,0 0-12 0,0 0-304 16</inkml:trace>
  <inkml:trace contextRef="#ctx0" brushRef="#br0" timeOffset="3709.5">2307 8400 107 0,'-10'5'172'0,"5"0"-8"0,-4 0-16 0,2-1-20 16,-1 1 0-16,-1-1-4 0,2 0 0 0,-1-1-4 0,1-2-20 15,0 2-12-15,2-1-20 0,2-2-16 0,-1 1-4 0,-1 2-8 16,5-3-4-16,0 0-4 0,3 0-8 0,2 0 4 0,-1-3-4 16,5 2-4-16,1-4-4 0,-1 4-4 0,6-4 4 0,-3 3-4 15,5 0-4-15,-3-2 0 0,3-2 4 0,2 3-8 0,0-4 0 16,20-1-4-16,-18 3 4 0,-2-2-8 0,-1 4-8 15,2 0 4-15,-4 2-16 0,0 1-12 0,-1-3-8 0,-1 1-8 0,0 2-12 16,-2 0-4-16,0 0-4 0,-1 0 0 0,-2 0-4 0,-2 0-16 16,2 0 0-16,-2 0 0 0,-1 0 0 0,0 0 4 0,-3 0 0 0,0-4-8 15,-1 1-12-15,1 0-20 0,-2 2-24 0,-1-4-8 16,-1 1 28-16</inkml:trace>
  <inkml:trace contextRef="#ctx0" brushRef="#br0" timeOffset="3263.9">2280 8338 27 0,'-7'6'56'0,"-2"-2"-12"15,-2-2-8-15,4 1-32 0,2-2-4 0,-2 3-12 0,3-2-20 16,2-2-16-16,-1 3-16 0</inkml:trace>
  <inkml:trace contextRef="#ctx0" brushRef="#br0" timeOffset="2642.26">1603 8441 11 0,'7'-6'100'0,"-2"1"-12"16,-2 1-8-16,1 2-28 0,1 0 0 0,1-1-4 0,-2-1 48 15,-1 4-48-15,-1 0 0 0,-2 0-8 0,0 0 0 0,0 0 0 16,0 1 0-16,3 2-8 0,-2 2-4 0,-1-1 0 0,3 0-4 16,-3 3-4-16,3-1 0 0,-1 1-4 0,2 2 0 0,2-2 4 15,-5 3-12-15,7 3 8 0,-4 0 4 0,2 1-4 0,-1 2-4 0,-1 0 4 16,1 3-8-16,-1-2 0 0,-1 2 4 0,0-2 4 0,-1 3 0 16,-2 2 0-16,3-3 4 0,-3 2 0 0,0-1-4 0,-3 2 0 15,-5 21 16-15,4-21-16 0,-1-5-4 0,-2 3 4 16,-29 55 48-16,24-58-48 15,2-2 0-15,-16 15 12 0,0-7 0 0,14-11-20 16,-30 12 28-16,14-18-28 16,16-2-4-1,-65-21 8-15,60 11-8 16,-108-118-136 0,113 105 88-16,0-2 0 0,3 1-8 0,-5-19-64 15,2-14-100-15,12 6-44 16,4 22 32-16,1 12 72 0,-2 1 4 15</inkml:trace>
  <inkml:trace contextRef="#ctx0" brushRef="#br0" timeOffset="4084.14">3021 7862 107 0,'0'4'132'0,"0"4"0"0,0-6-8 0,0 6-32 0,-1 0-4 0,-2 0 0 16,1 4-8-16,-4 14 80 0,5 2-28 15,-2-12-80-15,0 0-8 0,1 4-8 0,-1-2-4 0,-4 28 12 16,3-24-28-16,-1 22 0 0,5 2-36 16,-3-24-8-16,3 2-16 0,-1 14-104 0,1-2-72 15,0-19 80-15,0-4-40 0,0 0-28 0,0 0 28 16,0-3 36-16</inkml:trace>
  <inkml:trace contextRef="#ctx0" brushRef="#br0" timeOffset="5098.19">4353 6446 43 0,'-1'-36'208'15,"2"20"-176"-15,5-20 20 16,11-21 0-16,-8 32-28 0,-2 3-4 0,5 2 0 0,0-6 8 0,3 6-8 16,0-1 0-16,-2 0 4 0,-1 1 0 0,3 2 0 15,0 0 0-15,8-8 28 0,-14 14-24 0,-1 2 4 0,-1 1 0 16,-2 2-16-16,2-1 68 0,-4 8-60 0,-1 0 4 15,-2 0-8-15,0 0-4 0,-2 6-4 0,-1-2 4 16,0 1-8-16,2 0-4 0,-2 0 4 0,-2 4-8 0,2-2 4 0,2 3 0 16,-2-1-4-16,1 3 0 0,-4-2-4 0,2 10 8 0,1-6-4 15,-3 4 0-15,0 2 4 0,0 2 0 0,0 2-12 0,0 2 12 16,-4 0-4-16,2 2-4 0,-1 0 4 0,-1 3 0 0,-2 0 0 16,5-1 4-16,-11 27 12 0,7-31-8 0,4 0-4 15,-1-1 4-15,4-4 0 0,3-2-8 0,-2 11 20 0,7-12-4 16,18-8-8-16,-1-16 8 15,-9-2-8-15,3 2-8 0,0-6 8 0,1 2-8 16,1-6 4-16,-1 2 0 0,3-6 8 0,1 2 4 0,-1 0 8 0,0-3 4 16,1 2 0-16,1-1 8 0,1 2 0 0,-3-2 8 0,21-16 36 15,-20 22-32-15,-1-2-8 0,0 4 0 0,4-2-4 16,-7 6-12-16,0-4 0 0,4 6-4 0,-4 1 0 0,-1 0 4 16,0 1-8-16,22 4 24 0,-23 2-28 15,6 16 32-15,-15-4-28 0,-1-2-4 0,-4 4 4 16,0 4 0-16,-4 26 16 0,-21 78 8 15,-10-8-24 1,23-74-16-16,1-2 0 0,0-2-4 0,-1-2-4 0,5 0-16 16,-2 0 0-16,1-6-20 0,4 0-20 0,1-4-16 0,1-4-12 15,2-3-8-15,2-3-16 0,1-5-8 0,1-1-12 0,11-5-156 16,-7-5 116-16,1-5-36 0,1 1 20 0,-1-6 36 0,6 3 28 16</inkml:trace>
  <inkml:trace contextRef="#ctx0" brushRef="#br0" timeOffset="5671.18">5468 6944 63 0,'2'0'132'0,"1"0"-12"0,-2 0-8 0,2 0-28 0,1 0 0 15,7 0 72-15,-7 0-88 0,1 0-8 0,2 0-16 0,-2 0 0 16,-1 0-12-16,2 0 0 0,2 0-8 0,-7 0-4 0,6 0-4 0,-2 0 0 16,2 0 0-16,-2 0-4 0,2 2 4 0,-2 0-4 15,2 0 0-15,4 7 4 0,-5-4-8 0,0 1 4 0,-2 0-4 16,0 3 4-16,4 2 0 0,-4-1 4 0,-1 6 0 0,-1-2 4 15,1 2 0-15,-3 0 0 0,3 4-4 0,-3 0 0 0,-3 2 0 16,0-3 4-16,-2 6 0 0,1-3 0 0,-4 0-4 0,1 2 0 16,-2 2 0-16,-3-4 4 0,0 1-16 0,-3 0 28 15,1 1 8-15,0-3 8 0,-78 58 160 16,74-71-172-16,-4 2-8 0,-1-4 0 0,5-1-4 0,-4-4-4 16,3-2 0-16,-2-2-8 0,-1-3 0 0,1-1-8 0,-2-3 0 15,4-5-4-15,0 4 4 0,2-5-12 0,1-1-12 0,-2-1-16 16,5 2-8-16,1-4-20 0,0 0-28 0,2 0-16 0,2 2-12 15,2 0-20-15,0 1-12 0,2 0-4 0,1 3-16 0,3-2-36 0,-2 2-24 16,2 4 36-16,0-1 36 0,2 1 40 0</inkml:trace>
  <inkml:trace contextRef="#ctx0" brushRef="#br0" timeOffset="6694.37">5516 6609 19 0,'-3'5'180'15,"1"-3"-12"-15,2 4 88 0,-3-4-164 0,3-2-16 0,3 0-8 16,-3 2-16-16,0-2-4 0,2 0-12 0,-2-2-8 0,0 2-12 15,0 0 4-15,-2 0-4 0,2 0-12 0,0 0-8 0,0 0-12 0,0 0-12 16,0 0-12-16,0-2-12 0,2 0-12 0,-2 0-12 0,0 0-12 16,3-6-324-16,-3-4 124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3:49.80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971 10 35 0,'3'-2'56'0,"-3"0"0"16,3 0-8-16,-6 2-8 0,0-2-12 0,3 2 0 0,-2-4 8 16,-1 4-12-16,-1 0 4 0,0 0 0 0,-1 0-4 0,-1-1 4 0,2 1-4 15,2 0 0-15,-5 1 4 0,-1-1 0 0,-2 0 0 0,4 0-4 16,-4 0 0-16,1 0-4 0,-3 4-4 0,0-4 0 0,-3 2 0 15,0 0 0-15,0 0 4 0,2 3 0 0,-4 0 0 0,2-3-4 0,-1 2 4 16,-2 4 0-16,5-4 0 0,-5 3-4 0,2-1 4 0,-1 1 0 16,2 2 0-16,-1-4 0 0,1 1 0 0,0 2 4 0,-1 0 0 15,1 0-8-15,2-2 0 0,-2 2 4 0,0 4 0 0,1-6-8 16,0 4 4-16,-1-1 0 0,-2 2-4 0,5 0 0 0,-2-2 0 16,0 3 0-16,-1-2 0 0,3 4 0 0,-3-3-4 0,4 0-4 0,-1 4 0 15,0-4 4-15,3 4-4 0,-11 10 8 0,10-13-4 16,3 2-4-16,-2-2 8 0,1 4 0 0,-1-3 0 0,2 0 4 15,-4 1 0-15,5 2 4 0,-4-3 4 16,-17 33 44-16,18-31-48 0,-10 18 20 0,10-16-20 16,-3 0-4-16,-1 0 4 0,4 2-4 0,-3 0-4 0,3 1-4 0,-4 2 0 15,1-4-4-15,0 4 0 0,3 2 0 0,-13 24 4 16,13-24-4-16,-2 0-4 0,5 2 0 0,-12 24 8 16,14-26-8-16,-4 1 0 0,7 1 4 0,-5-2-4 0,5 2 0 15,-2-3-4-15,3 2 12 0,-2-2-8 0,2 24 8 16,0-24-8-16,0-1 8 0,0 5-4 0,0-4-4 0,0 23 8 15,2 2 0-15,-4-25-8 0,2 23 4 16,0-3 0-16,0-21-4 0,0-4 0 0,0 3 0 16,2-2 4-16,1-2-4 0,-2 0 0 0,2 0 4 0,0-1-8 15,-2-1 4-15,4-1 0 0,-2 2 0 0,1-2-4 0,2 2 8 16,-1-3-16-16,-1 3 20 0,1-5-4 0,-1 5 0 0,2 0 4 0,-1-2 0 16,-1 2-4-16,1 0 0 0,0 3 0 0,0-5 0 0,-1 5-4 15,1 0 0-15,-1-1 4 0,2 1-4 0,2 1 0 0,-7-2 0 16,10 0-4-16,-7 2 4 0,1 1-4 0,5-3 4 0,-4 0 0 15,1-1 4-15,4 0-4 0,-2-1-4 0,1-2 4 0,-1 1-4 16,0 1 4-16,3-3 0 0,-2 0 0 0,-1-2 0 0,3-1 0 16,2 2 4-16,-8-5 0 0,5 4-4 0,-3-2 0 0,11 8-4 15,-14-8 4-15,2-2 0 0,1 2 0 0,-4-1-4 0,2-2 4 16,0 3 0-16,0-2-8 0,-5-1 4 0,4 2 0 0,1-2-12 16,-2 4-8-16,-2-4-4 0,1 0-8 0,1 4-4 0,2-4-4 15,-4 1-4-15,2 0-4 0,-1 0 0 0,0 0 8 0,-3-1-12 16,2 0-8-16,-2 5-80 0,0-6 56 0,3-1-12 15,-3 0-4-15,0-2-20 0,0 1-40 0,0-3-24 0,0 0 12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4:22.88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5812 2028 35 0,'0'0'84'0,"0"-1"-8"15,0-2-8-15,0 1-20 0,-3-2-4 0,3-2 4 0,-1 2-4 0,-2-2 0 16,0 2 0-16,1-2 0 0,-1-4 0 0,-1 0 0 0,1 0-4 15,-2-2 0-15,1 0 4 0,-4-2 0 0,7-2-8 0,-6-2 0 16,-1 1-4-16,4 0-4 0,-2-2 4 0,4-1-8 0,-2-1-8 16,1-1 0-16,0 0 4 0,1-1-4 0,-1-2 4 0,3 3 0 15,0-3 0-15,5-1 4 0,-2 1 0 0,0-1 4 0,3 0 4 0,0 4 0 16,-2-2 0-16,1 3 0 0,2 0 8 0,-3-3 4 0,1 6-8 16,2 0 4-16,-2 2 4 0,1 0-12 0,-2 2-4 0,1 3 0 15,-5 0-8-15,3 1 0 0,-2 2-4 0,-1 0-4 0,3 2 0 16,-3-2 0-16,0 2-4 0,0 2-4 0,0-2 0 0,0 1 0 15,3 0-4-15,-3 1 4 0,0 2 0 0,0-2-4 0,2 2 4 0,-2-2-8 16,4 4 4-16,-4 0 4 0,0-4-4 0,3 3 4 0,0 1-4 16,-3 0 4-16,0 0-4 0,0 0 0 0,2 0 0 0,-2 0 4 15,0 0 0-15,0 1-4 0,0 3 0 0,0 0 8 0,-2-2-8 0,2 2 0 16,0 2 0-16,0 2 0 0,0 0 4 0,0 1 4 16,0 2-12-16,0-1 8 0,0 5 0 0,0 2-4 0,-3 1 4 0,0 4-4 15,3-2-4-15,-4 2 4 0,2 3 0 0,-4 0 0 0,5 3 0 16,-5 1-24-16,1-2 28 0,1 7-8 0,-4-4 4 0,1 2 0 15,2 0 0-15,-3 0-4 0,2 2 4 0,0-3-4 0,-5 0-4 16,4 1 4-16,1-2-4 0,-2 0 0 0,1-2 4 0,2 1-4 16,-2-6 0-16,3 1 0 0,-4-4 0 0,5 0 0 0,0-4 4 15,2-1 0-15,-2 0 0 0,3-4 0 0,-2-2 0 0,2-3 0 0,0-1 4 16,0-4 0-16,2-1 4 0,-2-1 0 0,4-4 8 0,-1-5 0 16,2 5 8-16,1-8-4 0,-5 0 0 0,3-2 0 0,2-1-8 15,-1-4 4-15,2-6 4 0,1 4-4 0,-2-2 0 0,31-96 40 16,6-12-28-1,-31 100-20-15,1-2 0 0,-1 2 0 16,31-61 0-16,-28 64-4 0,0 2 0 0,2 1 4 16,-1 1-4-16,-1 3 0 0,1 2 4 0,2 0-4 0,-5-1 0 15,5 4 0-15,-1-1 0 0,-1 2 4 0,0 6-4 0,2-2 0 0,-4 2 0 16,1 1 0-16,-1-2-4 0,0 6 4 0,-2 0 0 16,3 5 0-16,-3-4 4 0,-1 3-4 0,1 1 4 0,0 0 0 0,0-3 0 15,2 3-4-15,-5 3 4 0,-1-2-4 0,3 3 0 16,10 0 8-16,-9-2-8 0,-2 2 0 0,2-4 0 0,0 6 4 15,0-1-4-15,0-4 0 0,0 7 0 0,14 2 0 0,-11-4 0 16,-3 0 0-16,2 2 0 0,-3 0 0 0,1-2 0 0,3 6 0 16,-3-4 4-16,0 2 0 0,0 4 4 0,0-2-4 0,0 2 0 15,-5 2 0-15,5 4 4 0,-4-4 4 0,2 8 4 16,-1-6-8-16,-2 6-8 0,2-2 0 0,33 132 0 31,-18-47 0-31,59 310-136 63,-72-367-44-63,-10-38 92 0,5 2-12 15,-5-3-8-15,4-1-12 0,-2-3-12 0,4-3-4 0,-2 1-4 0,17-8-416 16,-14-1 384-16</inkml:trace>
  <inkml:trace contextRef="#ctx0" brushRef="#br0" timeOffset="566.67">7437 2038 115 0,'-3'0'124'16,"-13"0"236"-16,13 0-300 16,2 0-4-16,-5 0-12 0,6 0-4 0,-2 0-4 0,-1 4-4 0,0-2-4 15,3 0-4-15,0 0-4 0,6 3 4 0,-4 0 4 0,4-3 0 16,5 12 20-16,-6-8-20 0,2 3 4 16,-2 2 4-16,-1-1 4 0,1 4 0 0,1-2-8 0,-2 4 0 0,1-2-4 15,-1 2-4-15,6 112 44 16,-10-112-72-16,0 16-24 15,2 23-176 1,-2-44 116-16,3-1-8 0,0-4-8 0,-3 4-8 0,0-6-20 16,0 6-212-16,1-9 188 0,-1 0 20 0</inkml:trace>
  <inkml:trace contextRef="#ctx0" brushRef="#br0" timeOffset="1859.92">9374 1940 127 0,'-5'-2'264'16,"1"-2"-144"-16,1 0-32 0,-2-2-8 0,2 2-8 15,2-2 0-15,-2-4-12 0,0 4-8 0,3-4-12 16,-2-4 0-16,-1 3-12 0,3-6 0 0,3-1 0 0,-1-4-4 0,4 2 0 0,-5-2 0 15,4-3 4-15,2 0 8 0,-2-1 0 0,1-4 4 0,0 3 0 16,-1-3 8-16,0-1 4 0,-1 1 0 0,4 0 0 0,-4 2-4 16,1 0-4-16,2-2-16 0,-1 4 16 0,-4 0 0 15,8-23 32-15,-5 24-44 0,-1 4-8 0,0 0 0 0,1 3-4 16,1 0 0-16,-5 2-4 0,5 1 0 0,-1 0 0 0,-4-1-4 16,19-46 16-1,-17 52-28-15,-3 0 0 0,3 0 0 0,-3 0 0 0,1 5 0 16,-1-11 0-16,3 11 0 0,-3 1 0 0,0 0 0 0,0 2 0 15,0 0 0-15,-3-1 0 0,3 3 0 0,0 3 0 0,0-1 0 16,0 3 0-16,-1 0 0 0,1 0 0 0,0 0 0 0,0 6 0 16,0-1 0-16,0 1 0 0,0-1 0 0,0 5 0 0,-3 0 0 15,3 3 0-15,-3 0 0 0,1 6 0 0,2-2 0 0,-6 4 0 16,5 0 0-16,-2 4-4 0,-5 32-20 0,4-28 8 0,-4 0 4 16,4 1 0-16,-4 0-4 0,-3 38-16 0,2-42 12 15,-3 41-12-15,6-41 16 0,0-4 0 0,0 2 4 16,1-3-4-16,1-5 8 0,-1-1 0 0,2 0 0 0,1-4 4 0,0-4-8 15,-1 2 4-15,3 2-4 0,-1-10 16 16,1-2 4-16,1-10 8 0,-1 2-4 0,3-2 0 16,-1-4 0-16,-2-2 4 0,2-2 0 0,1 0 0 0,-1-3 0 15,1-2 8-15,1-1-4 0,-1-2 4 0,5-4-4 0,-4 0 0 16,5 1 0-16,-1-6 0 0,4 3-8 0,-1-2-12 0,1 0 0 0,3-1 0 16,0 0 0-16,4 1 0 0,-1-1 0 0,5 0 0 15,-2 1 0-15,4 2 0 0,49-52 0 16,-48 54 0-16,-3 5 0 0,4 0 0 0,0 1 0 0,-3 2 0 0,0 0 0 15,-2 2 0-15,-1 6 0 0,-2 0 0 0,0 0 0 0,-2 4 0 16,14-4 0-16,-13 8 0 0,-6 0 0 0,1 2 0 0,-1 2 0 16,0 0 0-16,1 3 0 0,-1 0 0 0,0 1 0 0,-3 4 0 15,25 22 0-15,-25-18 0 0,2 6 0 16,-2-2 0-16,0 2 0 0,1 0 0 0,-1 6 0 0,-2 2 0 0,1-2 0 16,7 28 0-16,-6 10 0 15,-5 0 0-15,-4-30 0 0,6-2 0 0,-6 0 0 16,0 3 0-16,0-4 0 0,0 5 0 0,0-4 0 0,0-2 0 0,0 2 0 15,0-2 0-15,0 0 0 0,0 27 0 0,2-32 0 16,0 1 0-16,3-4 0 0,-2 0 0 0,1-4 0 0,1 2-24 16,-2-2-4-16,1-4-8 0,1 1-8 0,-1-5-8 0,2 3-12 15,-4-5-12-15,2 2-8 0,-1-2-20 0,0 0-12 0,-3-4-16 16,2 2-20-16,-4 0-12 0,2-2-40 0,-6 2-236 0,6-2 272 16,-4-4 36-16</inkml:trace>
  <inkml:trace contextRef="#ctx0" brushRef="#br0" timeOffset="3360.09">10807 2080 35 0,'-11'0'224'0,"10"0"-120"0,-5 0-24 0,0 0 0 16,3 0-4-16,0 0 0 0,2-1-12 0,-2 1-8 0,3-3-4 16,-2 1-8-16,2 2-4 0,0-4 0 0,0 2-16 0,2-2 4 15,1 0 4-15,1 2 4 0,0-6 0 0,4 4 0 0,-1-4 0 0,2 2 0 16,-1 1 4-16,4-2 4 0,-2-1 0 0,2-2 4 0,0 2-4 15,3 0-4-15,1-2 4 0,-2 2-8 0,0 0-12 0,3-2 0 16,1 2-4-16,-5-4-4 0,2 6-4 0,0 1 0 0,-2-2-4 16,2-1-4-16,-3 4-8 0,0 3 0 0,-2 0 0 0,2-3-4 15,-3 8 0-15,-1-3 0 0,-1 0-8 0,-3 9-4 0,-1-4 4 16,-1 4 0-16,4 4 4 0,-9-2 0 0,0 7 0 0,1-2 4 16,-3 2 0-16,-1 2 0 0,-5 4 4 0,4-2-12 0,-5 5 16 15,0-2 0-15,-2 2 0 0,-3 1 0 0,0-2 0 0,1 2 0 0,-2-2 4 16,-3-1-8-16,2 0 0 0,2 0 4 0,-2-2-4 0,0-2 4 15,2-2 0-15,0 0 0 0,0 0-4 0,2-5 0 0,3-2 0 16,-1 0 0-16,3-4 0 0,1-1 4 0,1-2 0 0,1-2 0 0,4 2 0 16,-3 0 20-16,3-6-8 15,0-2 4-15,6 0 36 0,0-2-24 0,-2 0 0 0,-1 0 12 16,5 2-4-16,2-6 48 0,11-10 88 16,-6 8-108-16,-6 6-52 15,1-3-12-15,1 4 0 0,-1-3 0 0,2 2 0 0,-1 2 0 0,2-4 0 16,-1 2 0-16,3-1 0 0,0 0 0 0,0 1 0 0,3 0 0 15,-1 0 0-15,0 2 0 0,4-4 0 0,-2 4 0 0,0-2 0 16,4-1 0-16,-4 0 0 0,4 1 0 0,2-2 0 0,-3 5 0 0,2-4 0 16,-2 1 0-16,4 0-8 0,-7-2-40 0,0 0-12 15,4 5-20-15,-4-4-16 0,-1 1-8 0,31-12-412 16,-25-4-412 0,-15 16 780-16</inkml:trace>
  <inkml:trace contextRef="#ctx0" brushRef="#br0" timeOffset="4688.69">13255 1638 39 0,'2'19'272'0,"-4"-8"-156"16,4-5-60-16,-4 2-4 0,4 2 52 0,-2-6-56 16,0 0 4-16,-2-1-4 0,2-2-16 0,0 3 24 0,2-3-4 15,0-1-4-15,0 1 8 0,1-2 0 0,0 1 4 0,-2-5 0 0,5 1 8 16,-1 0 4-16,-1-4 0 0,1 3 0 0,-1-4-4 15,4-3-16-15,-4 2 4 0,4 0-12 0,2-6-12 0,-3 2-8 0,-2-6 0 16,2 2-8-16,1-6 8 0,5-18-4 0,23-76 12 31,-24 77-24-31,0 0 4 0,-6 25 0 0,-5 1-4 16,5 2 4-16,-4 0 4 0,-2 3 0 0,3 3 0 0,-2-2-4 16,-1 4 0-16,3 1 0 0,-3 3-8 0,0-2 0 0,0 1-8 15,0 2 4-15,-3 0-4 0,3 2 0 0,0 2-4 0,0 0-4 0,0 2-4 16,-1 2 0-16,-2 0 0 0,3 6 0 0,-2-4-4 0,-1 6-4 15,0 4-4-15,-1-2-4 0,-1 6 4 0,-5 28-28 16,4-22 36-16,-2 1 4 0,-39 134-28 16,21-99 52-16,18-34 0 15,-4-2-4-15,1-4 8 0,-1 2-4 0,-13 40 16 16,18-52-16-16,-1 0 0 0,5 0-4 0,2-6 0 0,-5 2 0 16,4-4-4-16,2 2 0 0,2-8 0 0,-2 2 0 0,6 1 4 15,-5-4-4-15,5-2 8 0,0 1 0 0,0-5 0 0,-2 1-4 16,4-2 8-16,-1 0 4 0,-2-2-8 0,2 0 8 0,10-14 16 15,-10 9-16-15,88-212 112 32,-8 90-108-17,277-88-8 32,-209 189-12-16,-103 32 0-31,-35 4 0 0,-3 2 0 16,1 4 0-16,-3 0 0 0,-3 4 0 0,3 2 0 0,-2 2 0 16,4 25 0-16,-7-16 0 0,4 23 0 15,-11-19 0-15,1 2 0 0,2-1 0 0,-3-2 0 0,3 2 0 0,-9 30 0 16,5-32 0-16,-5 28 0 0,1-6 0 16,4-28 0-16,-5 3 0 0,1 18-4 15,-2-3-24-15,2-20 12 0,1 1 0 0,0-2 4 16,-2 15-24-16,1-16 4 15,-2 50-336-15,7-58 240 0,0-2-16 0,-2-1-12 16,7 4-228-16,-1-5-44 0,1-6 264 16</inkml:trace>
  <inkml:trace contextRef="#ctx0" brushRef="#br0" timeOffset="5423.07">14709 2171 43 0,'-3'0'124'0,"-1"0"-12"0,1-3-8 0,-2 3-20 15,4-2 0-15,-2 2-4 0,0-4 0 0,3 0-8 0,-2 2-4 16,2-2-8-16,0 2-4 0,0-2-4 16,0-16 144-16,0 14-152 0,8-4 52 0,-4 4-44 15,1 2 0-15,2-2 0 0,1 1 0 0,-1 0 0 0,2 0 4 16,0 0-12-16,3-1 0 0,-2 1-4 0,17-4 44 16,-15 5-44-16,-3 0 0 0,3 2-4 0,-2 0-8 0,2-2-8 15,-5 4-20-15,-2 0 0 0,2 0 0 0,-5 0 0 0,1 0 0 16,0 0 0-16,-3 6 0 0,0-2 0 0,-6 2 0 0,1 0 0 0,-2 4 0 15,-1-1 0-15,3 1 0 0,-9 3 0 0,8-1 0 0,-25 30 0 16,-12 26 0 0,35-44 0-16,5-14 0 15,6-2 0-15,6 5 0 0,2-8 0 0,-4-1 0 16,5-2 0-16,13 3 0 0,-10-5 0 0,2 0 0 16,-3 0 0-16,3 0 0 0,1-3 0 0,0 1 0 0,-1 2 0 0,-3 0 0 15,1-2 0-15,0 2 0 0,-4 0 0 0,1 0 0 0,-3 0 0 16,2 0 0-16,-4 2 0 0,-1 0 0 0,0 1 0 0,-4 2 0 15,-2 0 0-15,3 2 0 0,-6 1 0 0,3-2 0 0,-2 4 0 0,-4-2 0 16,2 4 0-16,2-2 0 0,-20 27 0 16,14-26 0-16,-30 40 0 15,26-40 0-15,0 3 0 0,-1-2 0 0,-19 14 0 16,14-13 0-16,1 0 0 0,-73 43 0 16,44-30 0-16,25-16 0 15,-22 14 0-15,25-13 0 0,2-2 0 0,0-1 0 0,4 0-40 16,0-3-56-16,1 0-24 0,2-3-12 0,6 0-16 0,-1-2-20 0,1-2-4 15,1-4-12-15,2 0-36 0,-3 1-16 0,3-4 28 0,0-2 40 16</inkml:trace>
  <inkml:trace contextRef="#ctx0" brushRef="#br0" timeOffset="8198.82">8176 1756 23 0,'0'0'84'15,"-2"0"-20"-15,-1 0-4 0,-4 0 20 0,2 0-40 16,2 0 0-16,-1 0 4 0,2 4 0 0,-16 10 288 31,17-7-268-31,1-2 20 16,0-5-56-16,4 0-4 16,-4 0-20-16,3 0-4 0,2 0 16 15,-4 0-4-15,2 0 0 0,0-4-4 0,-1 4 8 0,1-1 0 16,-2-2 4-16,2 1 4 0,0 0 0 0,-3 2 0 0,2-2 4 15,-2 2 0-15,0-2 0 0,0 2 0 0,0-4 0 0,0 4-4 16,0-1 0-16,-2 1-4 0,-1 0-4 0,-1 0 16 16,1 1-20-16,-2 3 12 0,2-2-20 0,-1-2 4 0,2 2 0 15,-1 0-8-15,0 0 4 0,2 1 0 0,-2-2-4 0,0-1 0 16,3 4 0-16,0-4-4 0,-2 0 4 0,2 4-4 0,2-4 4 16,-2 0-4-16,3 0 4 0,0 0 0 0,-2 0 0 0,-1 0 0 15,3 0 4-15,-3 0 12 0,0 0 0 0,0 0 8 16,3 0 4-16,-3 0 4 0,0 0 4 0,2 0-4 15,-11 0 100-15,6 0-100 16,0 0-16-16,3 0-4 0,-2 0 0 0,-1 0-4 0,2 0-4 16,1 0 0-16,-3 0-4 0,3 1 0 0,-3-1 0 0,2 1 0 15,2-1 0-15,-1 0-4 0,3 0 4 0,0 0 0 0,-2 0 0 16,4 0 0-16,-2 0 0 0,1 0-4 0,2 4 4 0,0-4 0 16,0 0 0-16,-4 0 4 0,2-4-24 0,2 4 24 15,-1-1-4-15,4-4 8 16,-6 1-8-16,-1 0-4 0,-2 2 0 0,0-2-4 0,0 4-4 15,-2-2 4-15,-1-2-16 0,-2 3-8 0,4 1-16 0,-13-1-84 16,-2 1-184-16,8 0 164 16,1-4-20-16,1 4-48 0,-4 0-24 0,2 0 36 0,2 0 44 0,-1-4 32 15</inkml:trace>
  <inkml:trace contextRef="#ctx0" brushRef="#br0" timeOffset="6463.48">12023 1858 47 0,'0'0'192'16,"0"-2"-160"-16,-2-7 84 16,2 4-88-16,-3 1-16 0,3 0 20 0,3-4 36 15,-1 4-36-15,1-2 0 0,-3-2 0 0,0 4 0 16,0 0-8-16,0 0 0 0,0-1-4 0,0 0-4 0,3 5 0 0,-3-5 0 15,0 2 0-15,0 1 0 0,0 2 0 0,0-2-4 0,0 2 4 16,-3 0-4-16,3-2 4 0,0 2 4 0,0 0 0 0,0 2 20 16,0-2 80-1,0 0-108-15,0 0-8 0,0 0 0 16,0 0 0-16,0 0 0 0,0 0 0 0,0 0 0 0,0 0-4 0,0 0 4 16,0 0 0-16,0 2-4 0,0-2 0 0,0 0 4 0,0 0-4 0,0 0 4 15,0 0 8-15,0 0 0 0,0 0 4 0,-3 0 0 16,3 2 4-16,-2 1 0 0,2-2-4 0,-3 3 0 0,2-4-4 15,-2 4 0-15,0-3-8 0,3 0 4 0,-2 7-4 16,-1-2-12-16,3-4 4 0,3-2 0 16,-1 3 4-16,1-3-4 0,1 0-12 0,-1 0 16 0,5 0 0 0,-7-3 4 15,4 1 0-15,14-4 108 16,-38-2 304 15,10 8-400-15,-6 0-4-16,-6 0-240 31,21 0-80-31,1 0-252 16,2 0 392-16,0-1-16 15,-1 0-132-15</inkml:trace>
  <inkml:trace contextRef="#ctx0" brushRef="#br0" timeOffset="10550.54">7823 1722 259 0,'-31'17'712'31,"29"-10"-520"-31,-1 19 268 16,2-22-376-16,2 2-8 0,2-2-8 16,6 6 32-16,3 0-36 0,-2-5-40 0,-1 0-16 15,54 1-8-15,-41-2 0 16,250-18 0 0,-142-6 0-1,-14-6-272 1,-68 15-12-16,-5-5-96 15,30-14-520 1</inkml:trace>
  <inkml:trace contextRef="#ctx0" brushRef="#br0" timeOffset="10188.75">8167 1811 27 0,'-11'1'624'32,"11"-5"-376"-32,-4 2-120 0,4 0-72 0,-2-2 44 15,-1 0-56-15,0 4-4 0,2-5 0 0,-2 4-8 0,3-3-4 16,0-1 4-16,0 0-4 0,-2 1 0 0,2-2 0 0,0 0 0 15,0 1-4-15,0-2 0 0,0-2-8 0,0 0 0 0,2-11 8 16,-2 10-12-16,3-2-8 0,-2-2 8 0,2 2-12 16,5-34 12-16,7-20-4 15,-9 39-4-15,-1 14 4 0,-5 1 0 16,2-10 12-16,1 13-8 0,-3 0 4 16,1-8 60-16,-1 16-44 15,0 2-20-15,-1 4 16 0,1 1-24 16,0-1 0-16,0 0 0 0,0 11 0 0,0-7-4 0,1 2 4 15,5 25-4-15,0-4 4 16,-6-18-12-16,6 7 4 0,-4-1 0 0,4 1-8 0,-5 20 4 16,2-16 0-16,5 43 0 15,-14 56 0 1,0-88 8-16,-2 4 0 16,2-28 8-16,6-4-4 0,0-2-8 0,-4 4 4 15,2-6-4-15,2 0 0 0,0-6-8 0,0 2 0 0,-3-6-8 16,6 2-4-16,-1 2-8 0,-2-6-8 0,4 0-4 0,-4-109-856 31,0 104 760-15,-12-25-356-16</inkml:trace>
  <inkml:trace contextRef="#ctx0" brushRef="#br0" timeOffset="11939.8">11767 1878 203 0,'-30'2'496'16,"26"-2"-388"-16,2 0-4 15,-4 0 0-15,6 0 4 0,-1 0 0 0,-2 0 8 0,3-2-8 0,0 4-12 16,0-2 16-16,0 0-20 0,0 0 44 0,3 0-88 16,10 0 60-16,17 0-108 15,-6 0 0-15,-10 0 0 16,6 0 0-16,-4 0 0 0,4 0 0 0,-1 0 0 0,2 0 0 15,1 0 0-15,2 0 0 16,71 0 0-16,-71 0 0 0,99 0 0 16,74-12-1056 15</inkml:trace>
  <inkml:trace contextRef="#ctx0" brushRef="#br0" timeOffset="11499.06">11999 2024 19 0,'-2'4'88'0,"-4"0"0"0,1 2-4 0,-1-2-32 0,1-2-4 15,-2 2-4-15,-1-2-4 0,-5 6 36 0,8-3-44 16,-2 0 0-16,-3-3-4 0,5 2 4 0,-7 2 88 16,12-2-12-16,5-8 12 15,-1 4-52-15,2-1-8 0,13-14 116 16,-13 9-124-16,40-40 196 16,-37 36-204-16,2-6-8 0,8-18 36 15,-10 16-36-15,3-2 4 0,-5 0 0 0,4-1-8 0,-5-4 4 16,4-1 0-16,-2 4 0 0,-1-6-12 0,-1 2-24 0,1 0 0 15,16-82 0-15,-16 36 0 16,-7 54 0-16,0 0 0 0,2 1 0 0,-2 2 0 16,0 5 0-16,0 0 0 0,0 0 0 0,0 4 0 0,0 1 0 15,0 2 0-15,0 1 0 0,-2 0-8 0,2 2-56 0,0 0-28 16,0 0-16-16,0 0-20 0,0 0-8 0,0 0-20 16,0 0-324-16,0 0 124 0,0 0 160 15,2 0 28-15,-2 0 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03:53.83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5453 0 3 0,'0'0'68'0,"0"0"40"15,0 0-80-15,0 0 4 0,0 0 0 0,0 0-4 0,0 0-8 0,0 0 4 16,0 0 0-16,0 2-4 0,-1-2 0 0,1 0-4 0,-3 0 8 0,0 0-4 16,-2 3 4-16,1-2 16 15,-1-1-20-15,2 4 4 0,-1-4 0 0,-1 4-4 0,1-2 0 0,-3-2 0 16,-4 4 16-16,4-2-24 0,2 0 0 0,1 2-4 16,-1-1 0-16,-2-2-4 0,2 3 0 0,-2 0-4 0,-12 6 8 15,11-8-8-15,-7 8 0 0,9-5 0 16,-1 0 0-16,-1 1 4 0,1 0-4 0,-2 2 0 0,2-2 0 15,-4 2 4-15,-1-1-4 0,5 0 0 0,-5 5 4 0,0 0 4 16,0-6-4-16,3 9 0 0,-6-4 4 0,3 3 0 0,-2-2 0 0,0 4-4 16,-32 32 24-16,15-14-16 15,-17 22 4-15,32-38-12 0,-2 4-4 16,4-2 4-16,-3-2 0 0,3 0 0 0,-4 3 0 0,5-4 0 16,-2 3-4-16,0-4 0 0,2 4 0 0,-2-2 0 0,0-1 4 15,3 0-4-15,3-1 0 0,-3-2-4 0,-11 16 12 0,12-16 0 16,2-2-4-16,-9 14 0 0,9-16-4 0,-1 2 4 15,4-2 8-15,-4 0-8 0,2 0 0 0,-1 0-4 0,-1 0-4 16,-2 0 4-16,3 2 0 0,-3-2 0 0,-3 0 4 16,-28 20-8-16,28-18 4 15,-37 24 4-15,33-24 0 0,-1 0 0 0,1 0-4 0,-2-2 4 0,2 0-16 16,-4 2 12-16,4 0 0 0,-2 0 4 0,-1-2-4 16,-2 0 4-16,3 2-4 0,-1-4-4 0,-2 4 8 0,0-4-4 0,1 3 0 15,-4-2 4-15,3-1-8 0,-113 36 8 16,106-36-8-16,-60 22 0 15,57-21 0-15,5 2 0 0,-5-1 12 0,3 0-4 0,0 2-8 16,1-2 4-16,-1 2 0 0,1-1 0 0,-1 0-4 16,4 0 4-16,-28 10 0 0,30-11 0 0,1 0-4 0,-2 0 4 15,6 0 4-15,0-4-4 0,1 4 0 0,0-1 0 0,5-2 0 0,-1-1 0 16,0 0 0-16,-5 7 0 0,8-6 0 16,0-5 0-16,4 4-4 0,-2-1 8 0,-2 0-8 0,5-3 8 15,-5 2-4-15,4 0 0 0,-4 0 0 0,0-2 0 0,-1 3 0 0,1-4 0 16,-6 3 4-16,5-2 0 0,-7 1-4 0,3 2-4 0,-1-5 4 15,-2 2 0-15,1-2 0 0,-3 2 0 0,2-2 0 0,1 0-4 16,-2 2 4-16,-1-2 4 0,3 0 0 0,-2 0-8 0,-2 2 0 16,6-2 4-16,-6 3 0 0,2-2-4 0,2-1 4 0,-66 18 0 15,66-14 4-15,-17 4-4 16,17-2-4-16,5 2 0 0,-5-4 8 0,-12 9-4 16,-12 4 4-16,31-13-4 15,-3 2-4-15,-12 4 4 0,15-4 0 0,0-2-4 16,-26 14 12-16,24-14-12 0,-1 0 4 0,0 0 0 15,-1 1 0-15,0-1 0 0,-2 1 0 0,-2-1-4 0,0 0 4 0,-3 0 4 16,-1 1 0-16,1-1-8 0,-4 1 4 0,3-1 0 0,-1 0 8 16,-60 9-8-1,-25 0 4-15,83-9-4 0,-236 22-4 32,240-23 8-32,-1-3 0 15,4 0 4-15,-4 1 0 0,1-1-4 0,0 0 0 0,0 4 12 16,-1-4 4-16,1 0 0 0,2 0-4 0,-1 0 4 0,1 0-4 15,-5-4 4-15,9 4-4 0,-9-1 0 0,8-2-4 0,-1 3 0 16,-3-4 0-16,2 4-4 0,0-2-4 0,2 0 0 0,0-2-4 16,-2 4 0-16,1-4 4 0,0 4 0 0,-71-6-4 15,58 8 4 1,14 1-8-16,-13 2 8 0,17-3 0 0,-4 0-4 16,6-2-4-16,-1 0 0 0,1 0 4 0,-1 0 0 0,1 0 0 0,0 0 0 15,3 2 4-15,-1-2-4 0,-2 0 4 0,3-2 0 0,-14-6 0 16,14 4 0-16,1 1 0 0,-6 0 0 0,2-1 0 15,0-2 0-15,0 0-4 0,4 2 4 0,-7-2-4 0,3 0 0 0,-3 0 4 16,3-2 0-16,-1 2-4 0,-5 2 0 0,4 0 0 0,-4 0 0 16,-17-4 0-16,18 7 0 0,1 0 0 0,-26 1 0 15,4 1-4-15,20 0 4 0,-2 2 0 0,3 0-4 16,-19 5 4-16,5 2 4 16,17-8 0-16,1 1-4 0,-8 6 0 0,11-5 0 0,1 0 0 15,1 0 0-15,1-2 0 0,2-2-4 0,1 4 4 0,-1-4 0 16,2 4 0-16,0-4 0 0,2 0 0 0,-2 0 0 0,3 0 4 15,0 0-4-15,-2 2 0 0,2-2 4 0,0 0-4 0,0-2 4 16,-3 2-8-16,0 0 8 0,3 0-4 0,-1 0 0 16,-2 0 0-16,2 0 0 0,-5 0 0 0,1 2 0 0,4-4 4 0,-5 2-8 15,4-4 4-15,-4 3 0 0,2-2 0 0,2 1 0 0,-4 2 0 16,2-4 0-16,2 3 0 0,-4-4 0 0,5 1 0 0,-5 2 0 16,1-6 0-16,5 7 0 0,-4-5 0 0,1 3 0 0,-9-7 8 15,8 2-8-15,2 3-4 16,-4 1 4-16,5-1-16 0,-5 3 20 0,1-6-8 0,4 4-4 0,-11-2-20 15,-1-2-36-15,8 0 24 0,-2 7-12 16,2-4-8-16,-2 0-8 0,1 0-12 0,-2-1-8 0,-2 1 4 16,-11-12-328-16,15 11 268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3:51.45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192 314 39 0,'0'-7'240'0,"-1"6"-140"0,1-2-32 0,0-3-4 16,0 2-12-16,0-12 48 0,0 10-56 0,0-4-8 16,0-1 0-16,-3 2-12 0,3-4 0 0,0 0-8 0,0 3 4 15,3-6-4-15,-2 0 4 0,4 2-4 0,-2 2 4 0,1-3 4 0,2-1 4 16,0 1-12-16,0 0 8 0,0 2-16 0,0 1 8 0,2 2-4 16,-4-1 0-16,4 1 4 0,-3 1 0 0,1 5 0 0,-4-3-4 15,2 4 0-15,-1 3 0 0,-3-3 0 0,3 2-4 0,-1 1 0 16,-2 1-4-16,0 2 0 0,-2 0 0 0,-1 2-4 0,0 0 4 15,2 0 0-15,-2 3 0 0,1-2-8 0,-4 2 4 0,5 4 0 0,-2-2 4 16,-1 2-4-16,-1-2 0 0,1 6 0 0,-4 0 4 0,1-2-4 16,-1 2-4-16,1 0 4 0,-2 4 0 0,-2 0 0 0,4-1 0 15,-17 24 0-15,12-23 0 0,0 2 0 0,1 1 0 16,-4-3 0-16,3 3 0 0,0-3 4 0,0 2-8 16,-1-7 4-16,-7 23 0 0,10-22 0 0,2-4-4 0,2 2 4 15,-1-4-4-15,1-2 4 0,6 0 0 0,-5-2 0 0,5 0 0 0,0-4 0 16,0 0 4-16,3 0 4 0,-1-4 4 0,1 2 8 0,1-2 4 15,2-2 0-15,-1-4 4 0,-1 6 0 0,1-6 0 0,2 2 4 16,-2-4 0-16,13-8 28 0,-10 8-32 0,1-4-8 0,2 2 4 16,-2-4-8-16,6-1-16 0,-3 0 20 0,4-1-4 15,2 0-4-15,-2-4 0 0,5 2-4 0,-2-3-4 0,4 1 0 0,0 1 0 16,1-4 4-16,0 4-4 0,6-4 4 0,-6 5 0 0,1 0 0 16,2-2-4-16,0 2 4 0,-4 4-4 0,4 0 0 15,18-13 0-15,-23 16 0 0,-1 3-4 0,-3 1 0 0,-5 2 4 16,2 0 0-16,0 4 0 0,-3 0 0 0,-3 2 0 0,1-2 4 15,-2 3 0-15,-2 0-4 0,1 3 4 0,-1 1 4 0,0-1-4 0,0 4-4 16,-2-3 4-16,1 5-4 0,-1 0-8 0,-1 2 4 0,2-2-4 16,-1 1 4-16,4 2 0 0,-4 2 0 0,2 2 0 0,-1-2 8 15,2 2-4-15,-6 0-4 0,7 0-4 0,-4 3 0 0,-1 0 4 16,0-2 4-16,-1 3-4 0,-2-1-4 0,4 1 12 0,-4 0-8 0,-4 0 0 16,4 2-4-16,-2-2 8 0,-4 0-8 0,2 0 0 0,-4 1 0 15,7-3-4-15,-6 0-8 0,2 3-8 0,-2-4-8 0,2 1-12 16,-1-2-4-16,5 2-8 0,-5-2-8 0,4-2-4 0,-1-1 4 15,3 0-8-15,3-2-4 0,-1 2-8 0,1-4-4 0,0-2 0 0,1 3-12 16,1-4-4-16,-1 1-12 0,2-1-28 0,0-2-20 0,0-1-4 16,0-2 28-16</inkml:trace>
  <inkml:trace contextRef="#ctx0" brushRef="#br0" timeOffset="584.66">1088 659 107 0,'-3'3'136'0,"3"-3"-8"0,-1-3 0 16,-2 6-24-16,0-6-8 0,3 0-4 0,-1 3-4 0,-2 0-4 16,3 0-8-16,-3 3-8 0,3-6-8 0,0 3 0 0,0 0-8 0,-5 0 0 15,5 3-4-15,0 0-4 0,0-1 12 0,3 0-4 0,-3 3-4 16,2 0 0-16,-4 1-8 0,2 1-8 0,2 2 4 0,-4 0-4 15,2 2-4-15,-3 15 20 0,2-12-24 0,-2 4-4 16,0-4-4-16,-2 5-4 0,4-2 0 0,-7-1-4 0,2 4 0 16,-3 0 0-16,2-1-4 0,-2 1 0 0,-1-3 4 0,2 4-4 0,-4-5-4 15,3 4 4-15,0-2-4 0,2 0-4 0,-3-2-4 0,1 2-4 16,4-3-4-16,-5-2 0 0,1 10-44 0,9-11 12 16,-6-4-12-16,6 1-12 0,-2-3-8 0,-1-2-4 0,3-1 0 0,0-2-16 15,0-1-8-15,0 0-8 0,0-1-4 0,0-4-4 16,3-2-12-16,-1 0-12 0,1 1-24 0,0-4-4 0,-2-1 28 15</inkml:trace>
  <inkml:trace contextRef="#ctx0" brushRef="#br0" timeOffset="1867.14">1740 461 27 0,'0'-5'60'0,"-1"5"0"0,-2-5 8 15,3 2-28-15,0-1 0 0,0 0 4 0,0 0 0 0,0 3 4 0,0 0 8 16,0 1 68-16,0-3-52 0,0 3 4 16,0 0 0-16,0 0 0 0,0 0-4 0,0 0 0 0,0 0-4 0,0 0-8 15,-2 0-4-15,2 3-8 0,-3-3-4 0,0 0-4 0,2 0-4 16,-2 1-8-16,0 0 0 0,3 3-12 0,0-3-4 0,-2 2 4 15,-1-1-8-15,3 0 0 0,-1-2 4 0,1 0 0 0,1 3 0 16,2-2 0-16,-1-1 4 0,4 4 4 0,-2-4 0 0,1 0 0 16,2 0-4-16,-2 0 4 0,2-4-8 0,-2 3 4 0,2-2 0 0,4 1-8 15,-6 0 4-15,1-1 4 0,0 2-4 0,0-3-4 0,2 2 4 16,-7 2 0-16,2-4 4 0,-1 0 0 0,1 0 0 0,0 3 4 16,-3 1 4-16,0-3 8 0,0 0 4 0,0 3-20 0,0 0 12 0,0 0-4 15,-6 0-12-15,4 0-12 0,-2 0 0 0,-2 0 0 16,1 6 0-16,-2-5 0 0,-1 3 0 0,4 1 0 0,-5-2 0 0,-1-1 0 15,1 6 0-15,-2-4 0 0,5 4 0 0,-7-3 0 0,7 0 0 16,0 1 0-16,0 0 0 0,0 2 0 0,2-2 0 0,4-2 0 16,0-3 0-16,0 2 0 0,4-1 0 0,2 0 0 0,-1-2 0 15,2 0 0-15,-1 0 0 0,1-2 0 0,4 2 0 0,-2-5 0 0,1 4 0 16,-1-3 0-16,2-1 0 0,-6 0 0 0,6 1 0 16,-4 0 0-16,1 0 0 0,-2-2 0 0,0 3 0 0,-5-2 0 0,4-3 0 15,-2 4 0-15,0 0 0 0,-3-1 0 0,0 1 0 0,-3 3 0 16,0-3 0-16,-2 0 0 0,4 4 0 0,-5-1 0 15,4 1 0-15,-1 0 0 0,2 0 0 0,1 0 0 0,0 0 0 0,0 0 0 16,-6 0 0-16,6 1 0 0,0-1 0 0,0 0 0 0,0 0 0 16,0 0 0-16,0 0 0 0,0 0 0 0,0 0 0 0,0 0 0 15,0 0 0-15,0 0 0 0,0 0 0 0,0 0 0 0,0 0 0 16,0 0 0-16,0 0 0 0,-2 0 0 0,-1 3 0 0,0-2 0 16,-1 4 0-16,2-2 0 0,-8-1 0 0,3 3 0 0,1 0 0 15,-5 1 0-15,2 3 0 0,-3-4 0 0,-1 5 0 0,1 0 0 16,-1-4 0-16,1 4 0 0,0 0 0 0,1-5 0 0,2 4-72 0,-1-5-44 15,9 0-20-15,-5 0-40 0,1 0-24 0,5-4-20 0,5 0-44 16,2-5 0-16,1-2 44 0,3-1 40 0,6-2 36 0</inkml:trace>
  <inkml:trace contextRef="#ctx0" brushRef="#br0" timeOffset="2908.13">2720 715 3 0,'0'-4'228'0,"3"1"-124"0,-3 0-20 0,0 0 0 0,0-1-8 15,0 0-4-15,-3-1 0 0,3 1-4 0,3 1-4 0,0 0-8 16,-2-1 0-16,2 0-4 0,-2-3 4 0,7-1-4 0,-4 2 4 15,4-2-4-15,4 0 4 0,-2-3 0 0,18-18 72 16,-11 15-64-16,2-3 0 0,5-2 0 0,1 1 0 0,-1-4-4 0,4-1 4 16,1-2-8-16,2 0-12 0,0-1-8 0,3-1-8 0,-1-2-4 15,4-1-20-15,-4 2-4 0,-2 0 0 0,4-2 0 0,-4 4 0 16,-3-2 0-16,0 2 0 0,-1 2 0 0,-3 1 0 0,0 2 0 16,-5 1 0-16,-1 2 0 0,-2 1 0 0,-1 2 0 15,16-22 0-15,-25 28 0 0,2 4 0 0,-4-2 0 0,2 1 0 16,-6 3 0-16,2-1 0 0,-2 2 0 0,3-1 0 15,-3 2 0-15,0-2-32 0,0 0-4 0,0 2-16 0,0-3-8 0,0 2-12 16,4-7-80-16,-1 5 72 0,-1-3 0 0,4 1 4 16,-5-1-8-16,4-2 0 0,1 2-8 0,-5 0 0 0,2-2 4 15,-1 2-4-15,0 0 0 0,-2 1 12 0,0 2-8 0,-2 0-4 0,-10-1-152 16,6 5 100-16,-5 0 20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4:04.50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2287-762 23 0,'-10'0'464'32,"9"0"-356"-32,1 0-56 0,-3 0-4 0,3 0 0 0,0 0-4 15,0 0 4-15,0 0-8 0,0 0-8 0,0 0-8 0,0 0 8 16,0 0 0-16,4 0 48 0,-1 0-36 0,1 0 4 0,1 0 4 16,5 0 0-16,-2 2 0 0,1-2 0 0,6 0 0 15,-1 2 0-15,0-2 4 0,5 0 0 0,4 2 0 0,-3-2-4 16,10 0 4-16,-5 0-20 0,5 3 8 0,-2-3 0 0,7 0-12 0,-4 1 0 15,5 2-8-15,-1-3-8 0,4 1 0 0,-3 1-4 16,3 1-4-16,-4 2 4 0,4-1-8 0,-3 0 0 0,-1 0 0 0,0 2-12 16,-4-2-4-16,-3 4-4 0,-1 0 0 0,-2 0-4 0,-5-3 0 0,-1 2-4 15,-1-1-4-15,-6 1-8 0,4 6-68 16,-9-7 32-16,-5-2-20 0,-2 2-12 0,0-2-24 0,-2 2-16 0,-3-2-12 16,0 1-12-16,1-4-28 0,-4 2-28 0,7 0 32 15</inkml:trace>
  <inkml:trace contextRef="#ctx0" brushRef="#br0" timeOffset="-505.23">2469 10 83 0,'-4'-3'196'0,"2"-1"-104"0,-1 1-28 0,0-1 4 16,6 2 4-16,-3-2-4 0,3-2 8 0,3-1 64 15,0 3-72-15,-5-1-4 0,7 1 0 0,-4 1 4 0,2 0-4 16,-1 2 0-16,2-2 4 0,-5 3-4 0,10-2 60 0,-5 2-68 16,-2 2 4-16,0 1-8 0,-3 1-4 0,5 1-8 15,2 6 40-15,-3-5-44 0,2 1 0 0,-2 3-4 0,1-1 0 16,4 2-4-16,-4 2-8 0,5 4 0 0,-3-1-20 0,6 7 0 15,-3-4 0-15,1 5 0 0,2 2 0 0,1 0 0 0,2 2 0 16,-2 2 0-16,1 3 0 0,1 0 0 0,0 5 0 0,-1-4 0 16,0 2 0-16,11 39 0 0,-10-42 0 0,-6 3 0 0,0-1 0 15,9 28 0-15,-11-31 0 0,-3-2 0 0,-1-4 0 16,8 20 0-16,-10-4 0 0,-2-22 0 16,1-4 0-16,0 17 0 0,-3-17 0 0,0-5 0 15,-3 4 0-15,0-5 0 0,1 1 0 0,-1-1 0 0,2 2-4 0,-5-3-40 16,4-4-4-16,-4 4-16 0,5-5-12 0,-2 3-16 0,1-2-12 15,-29-8-1084 1,28-3 1008 0</inkml:trace>
  <inkml:trace contextRef="#ctx0" brushRef="#br0" timeOffset="802.99">3392 631 71 0,'0'0'136'0,"0"0"-4"0,0 1-4 0,0-1-20 0,0 0 4 15,0 0-8-15,1 0 92 0,-1 0-20 16,0 0-96-16,0-1-12 0,0 1-16 0,0 0-4 0,3 0-12 16,0-3-8-16,-3 3 0 0,5-2-4 0,-5 1 0 0,1 1-4 15,5-3 8-15,-1-1 0 0,-4 4-4 0,5-2 0 0,0 0 4 16,1 0 0-16,4-1-4 0,-4 0 8 0,2 3-4 0,-1-1 0 0,-1 1 0 16,2-3-4-16,1 3 0 0,-1 0-4 0,2 3 4 15,-5-2-4-15,1 5-8 0,4-4 0 0,-5 2 0 0,1 3-4 0,-1-4 0 16,0 4-4-16,0 0-4 0,-2-1 4 0,1 3-4 0,-2-1-4 15,-3 5 0-15,1-1-4 0,2-2-4 0,-3 0 0 0,0 6-4 16,3-3 4-16,-6 0 0 0,0 1 8 0,2 2 0 0,-5 0-4 0,0 1 4 16,-2 0-4-16,-2-1 4 0,1 4-4 0,-3-2 8 0,0 2-4 15,-7 0 0-15,0 0 0 0,-4 2 0 0,-1-1 4 0,-1 4-4 16,-5-5 4-16,-1 4 4 0,3 1-8 16,-126 84 12-16,128-87-4 0,-1-5 0 15,6 1 0-15,-1-1-4 0,8-4 4 0,-3 0-4 0,5-5 4 0,3 4-4 16,3-6 0-16,1 1 0 0,4-3 4 0,1-2 0 0,0-1 0 15,0-1 4-15,4 3 0 0,-2-3 0 0,4 0 4 0,1 0 8 16,-2-3-4-16,2 2 4 0,-1-1-8 0,1-1-12 0,1-1 0 0,2 0 0 16,-1-1 0-16,3 4 0 0,-1-5 0 0,2 2 0 15,-1 2 0-15,3-2 0 0,0-2 0 0,-2 2 0 0,6-2 0 0,-1 5 0 16,-1-2 0-16,2 1 0 0,0 1 0 0,-1 1 0 0,1 0 0 16,1-3 0-16,-1 3 0 0,3 0 0 0,-2 0 0 0,-1 0 0 15,-1 0 0-15,1 3 0 0,1-3 0 0,-1-3 0 0,-3 3-40 16,4-1-40-16,-2-2-24 0,-5-2-12 0,5 1-12 0,-5 0-24 15,2 0-4-15,0-2-12 0,-3-1-4 0,1 1-24 0,-2-6-24 0,-2 4 16 16,3-4 40-16,0 1 28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4:10.15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661-3 27 0,'-1'0'72'0,"-2"0"-8"0,-2 0-8 16,1 2-28-16,-2 0 4 0,4-2-12 0,-4 2 4 0,2 0-16 0,-4 1 8 15,4 2-8-15,-3-3 4 0,1 2 4 0,-2 4 0 0,2-4 0 16,0 4 0-16,0-2 4 0,2 2-4 0,-1 3 4 0,1-4 0 16,-2 3 4-16,6-1 4 0,-5 1-4 0,5 1-4 0,-1 0 4 0,1 0-4 15,-6 3 0-15,6-2-4 0,-4-2 0 0,2 4 0 0,-4-2 0 16,0 4-4-16,0-2-4 0,-1 0 0 0,1 2 0 0,-2 0 4 16,-4-1-4-16,1 2 4 0,-1 1 0 0,-3-1 8 0,0 0-8 15,3 1 8-15,-3 0-8 0,3 2 4 0,-1 0 4 0,1-4-8 16,-3 4 0-16,3 0-4 0,0 0 8 0,2-4-12 0,-2 4 4 0,3-2 0 15,-1 1-4-15,4-2 0 0,-2 1-4 0,1 0 0 0,2 1 4 16,-2-2-4-16,2 0-4 0,-1 2 4 0,2 1 4 16,-1-1-4-16,-9 42 4 15,6-19 8-15,4-20-4 0,-4 24 0 0,8-23 0 16,-4 0-4-16,4 2-4 0,-2-1 8 0,2 209 12 31,-18-41 140 0,5-140-116-15,1-16-20-16,-6 0-4 16,-1-2-4-16,-2 1-4 0,11-20-4 15,-2 2 4-15,-8 16 4 0,0-1-4 0,9-18-4 16,-10 35 4-16,17-35-4 16,-4 19 4-16,5 19 0 15,6-36-12-15,0 3 0 0,2 0 4 0,-1-2-4 0,1 3 0 0,2-1 0 16,-2 1 4-16,2-1-4 0,8 22 0 0,-11-22 0 0,4 1 4 15,-1-1-4-15,-5 1 4 0,4-1-4 0,-2-2 0 16,-2 3 0-16,1-4 0 0,-3 3 0 0,3-2 4 0,-3-1-4 0,0 0 0 16,1-2 0-16,2 2 0 0,-3-3 0 0,2 3 0 0,1-3 0 15,0 0 0-15,-2-2 4 0,2 1 0 0,-1 1-4 0,4 0 0 16,-5-3 0-16,5 1 4 0,-5 1-8 0,4-2 4 0,1 1 0 16,-5 0 0-16,2 1 0 0,-1 0 0 0,1-2 0 0,0 3-4 15,-2-3 4-15,2 5 0 0,-1-5 4 0,4 3-4 0,-5 0 0 16,2-1 0-16,0 1 0 0,-1 0 0 0,1 0 0 0,-2 0-4 0,5 3 4 15,-4-1 0-15,0-2 0 0,3 2-4 0,-1 0 0 0,-1 1 4 16,2-2-8-16,-1 2 4 0,2-2 0 0,-1 4 0 0,2-3 4 16,-5 1 0-16,5 0 0 0,-2 0-4 0,1-2 0 0,-2 2 0 15,0-1 0-15,1-3 0 0,-2 2 0 0,-2-2 0 0,2 0 4 0,0-2 0 16,-3-1-4-16,0-1-4 0,2-2-8 0,-2 1-8 0,-2-3-16 16,2 1 0-16,-6-2-16 0,6-2-20 0,-4-1-12 0,2 0-12 15,-4 0-12-15,5-1-8 0,-3-2-24 0,1-2-28 0,0 0-4 16,-2-1 28-16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4:08.72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340-1 27 0,'0'2'100'16,"0"2"72"-16,-3-4-68 0,0 3-56 0,1-3 0 15,-1 0-4-15,2 0 0 0,1 0-4 0,-6 1 4 0,4 3-8 16,-1-4 0-16,2 0 8 0,-2 1-8 0,0 3 4 0,1-3 0 0,2 3 4 16,-3-2-8-16,3 0 4 0,-3 2 4 0,3-1 0 0,0 2-4 15,0-3-4-15,0 2 4 0,0 0-4 0,3 0-4 0,-3 3-4 16,0-3 0-16,0-1-4 0,3 5 0 0,-3-2 4 0,0 3 0 15,2-3 0-15,4 3 4 0,-5 2-4 0,2-1-4 0,-1 1 4 16,4 1 0-16,-5 2 4 0,4-2 0 0,2 4-4 0,-1-2-8 0,-2 5 0 16,1-2-8-16,-1-1 8 0,1 4-8 0,1-2-4 15,-2 0 0-15,1 2 0 0,-1 0 0 0,2 0-4 0,-1 1-4 0,-4-1 4 16,5 3 0-16,-1-3-4 0,-1 4 0 0,-1-3 0 0,1 2 0 16,1 1 4-16,-1 1-4 0,2-2 0 0,-1 3 4 0,-1 0-4 15,1 2 0-15,-1 0 4 0,-1-2 0 0,2 3 0 0,-2-2-4 0,0 3 0 16,-3-1 0-16,4-2-4 0,-4 2 8 0,0-1-4 15,0-1 0-15,2 2-4 0,-2-3 0 0,0 1 4 0,2-3 0 0,-2 2 0 16,3-1 0-16,-1-2 0 0,-2 1 0 0,4 0 0 0,-1 0 0 16,0-4 0-16,-1 3 4 0,2 0-4 0,2-3 0 0,-4 2 0 15,4 21 0-15,-6-24 0 0,0 3 0 0,1-4 0 16,2 4 4-16,-3 1-4 0,0-2 0 0,-3-2 0 0,2 3 0 16,1-2 0-16,-6 2 0 0,4-1 0 0,-1-1 0 0,-1 2 0 0,1 1 0 15,1-1 0-15,-4-4 0 0,2 5 0 0,2-3 0 0,-3 2 0 16,3 0-16-16,-2-2 16 0,-2-1 4 0,4 1 0 0,-1-1-4 15,0-1 4-15,2 1-4 0,-2-2 0 0,1-1 0 0,-1 0 0 0,0 1 0 16,2-1 4-16,-2 1-4 0,-2-1 4 0,2 0-4 16,2 0 0-16,-5 1 0 0,1-3 0 0,4 1 0 0,-5 4 4 0,0-5 0 15,0 3-8-15,2-1 4 0,-1-1 0 0,-2 2 0 0,2-3 0 16,1 2 4-16,-4 1-4 0,4-1 0 0,-2-1-4 0,1 2 4 16,1-1-4-16,1-2 0 0,2 2 4 0,-2-2 0 0,0 2-4 0,3-1 0 15,-2-1 4-15,2 2 0 0,0-2-4 0,0 2 8 0,0-3-4 16,0 0 0-16,0 3 0 0,2-3 0 0,-4 13 0 15,-1-15 0-15,2 4 0 0,-2-5 0 0,0 3 0 0,1-3 0 16,-1 1 0-16,2 1 0 0,-5-5 0 0,4 4 0 0,-4-2 0 16,5 1 0-16,-4-3 0 0,-1 5 0 0,2-5 0 0,2 3 0 15,-3-1 0-15,0-2 0 0,1 3 0 0,-1-1 0 0,-1-2 0 0,2 3-16 16,-1-1 24-16,1-2-8 0,-1 3 0 0,-1-4 0 0,5 2 0 16,-7-2 0-16,-6 16 0 15,12-15 4-15,-5-3-4 0,2 4 0 0,-1-3 0 0,-1-2 0 0,2 3 0 16,-2-2 4-16,1 0-4 0,-2-1 0 0,-2 2 0 0,1-1 0 15,-1-2 4-15,-2-1-8 0,3 3-8 0,-3-1-4 0,2 0-4 0,-2-2-12 16,0-1-8-16,3 3-4 0,-2-3-16 0,4 2-12 0,-2-2-8 16,2 0-16-16,2 0-20 0,1 0-12 0,-1 0-16 0,2 0-8 15,0 0-24-15,3-2-16 0,0-1 0 0,3 2 36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4:39.66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-761-421 23 0,'-1'0'192'15,"1"-2"-104"-15,0 2-24 0,0 0 0 0,0 0-4 16,0 0 132-16,0 2-128 0,0-2 4 0,0 0-4 0,0 0-4 16,0 0-4-16,0 0 0 0,0 0 4 0,0 0 8 0,0 0 8 15,0 0 8-15,0 0-8 0,1 0 8 0,2 0-4 0,-1 0 0 0,-2 0-8 16,6 0 0-16,-5 0-12 0,-1 0-8 0,6 0-8 0,-4 0-12 15,1 0-4-15,1 0-8 0,-1 0-12 0,-1 0-8 0,2 0 0 16,45 10 0 0,-40-6 0-16,1-2 0 0,4 2 0 15,-2 2 0-15,6 0 0 0,-2 1 0 0,0-1 0 0,1 1 0 16,2 2 0-16,0-2 0 0,-1 3 0 0,0-1 0 0,1-4 0 16,-1 4-36-16,-1-2-24 0,-1 2-24 0,-1-5-20 0,0 3-16 15,-3 1-16-15,-3-4-16 0,1 3-12 0,-1-4-12 0,-4 1-24 16,2 2-28-16,-3 0 16 0,2-2 32 0,-1-1 40 0</inkml:trace>
  <inkml:trace contextRef="#ctx0" brushRef="#br0" timeOffset="-391.78">-768-13 3 0,'0'3'108'0,"-2"1"-12"0,-1-4 0 0,2 1-32 0,-2 3-4 15,-2-4 0-15,5 1-4 0,-3-1 0 0,2 1 4 0,-2-1 0 16,0 0 56-16,2 0-60 0,1 0-4 0,0-1 0 16,-3 1 0-16,3-1 4 0,0-3 4 0,0 3 4 0,0-3 8 15,3 1 0-15,-3-3 0 0,0-1 0 0,1 1-8 0,2-3-8 16,0-2 0-16,1 1 0 0,1-3-8 0,-1-3-8 0,4 0-4 15,-1-2-8-15,2 0-4 0,2 1-8 0,27-45 16 16,-24 37-24-16,1 4-4 0,-1-4 4 0,0 5-8 16,4-1 0-16,-5-1 0 0,5-1 0 0,-2 7 0 0,-2-4-8 0,4 3 0 15,-5 0 0-15,0 2-8 0,-1 2 0 0,0 0-4 0,2-10-40 16,-7 16 16-16,-3-2-16 0,4-7-92 16,-8 10 64-16,3 2-20 0,-6-3-16 0,3 2-12 0,0 0-12 15,-2 1-16-15,-1-3-28 0,0 3-20 0,2-4 24 0,-2 5 40 0</inkml:trace>
  <inkml:trace contextRef="#ctx0" brushRef="#br0" timeOffset="9315.95">-706-978 47 0,'0'-19'128'15,"0"13"-76"-15,0-2-20 0,0 2 0 0,0-1 0 16,0-3 36-16,0-5 48 0,-1 11-80 16,2 2 4-16,-1-2 44 0,0 4-36 0,0-1 4 0,0-2 64 15,0 3 52 1,0 0-100-16,0 0 4 0,0 0 68 16,0 0 4-16,-1 0-76 0,-4 0 180 15,5 8-44 1,-6 22-152-1,9-20-52-15,-3-2 0 0,3 5 0 0,3 18 0 16,0-15 0-16,30 92 0 16,-29-87 0-1,81 122 0 1,-76-127 0-16,-1-1 0 0,-2-2 0 0,13 16 0 16,-13-19 0-16,1 1 0 0,-4-1 0 0,8 8 0 15,-9-10 0-15,-2-2 0 0,2 0 0 0,-2 0 0 0,-2-2 0 16,2-1 0-16,0-2 0 0,-3 3 0 0,0-4 0 0,0 0 0 0,0 0 0 15,0 0 0-15,0 0 0 0,0 0 0 0,2-4 0 0,-2 3 0 16,0-2 0-16,6-1 0 0,-5 2 0 0,2-2 0 0,-1-2 0 16,4 4 0-16,-2-6 0 0,4-2 0 0,-7 2 0 0,4 0 0 15,2 0 0-15,-4 0 0 0,4 1 0 0,-5-2 0 0,4-1 0 16,-2 0 0-16,4 0 0 0,-7-1 0 0,7-2 0 0,-4 1 0 16,2-2 0-16,6-14 0 0,-8 12 0 0,4 0 0 15,-7-2 0-15,7 2 0 0,-4 0 0 0,2 0 0 0,-4 2 0 16,2 2 0-16,2-2 0 0,-1 2 0 0,-4 0 0 0,5 0 0 0,-4 5 0 15,4 0 0-15,-2-1 0 0,3 3-24 0,-5 0-44 16,2 1-16-16,4 0-12 0,-2 0-4 0,0 2-4 0,4-4 4 0,-5 5 0 16,4-4-4-16,-2 5 0 0,0-5 4 0,4 0 0 0,2-5-96 15,-5 5 92-15,-4-1-16 0,7 1-24 0,-10-3-16 16,2 1 12-16</inkml:trace>
  <inkml:trace contextRef="#ctx0" brushRef="#br0" timeOffset="8642.21">-604-896 7 0,'-3'-3'52'0,"-2"2"0"0,5-2 0 0,-1-1-20 16,1 2-4-16,0 0 8 0,-3-2-8 0,3 3-4 0,0-2 0 16,0 3 4-16,0-2 0 0,3 2-4 0,-3-1 0 0,0 1 4 15,0-3 0-15,0 3 0 0,0 0 0 0,0 0-4 0,0 0 4 16,-3 0-4-16,3-1 0 0,0 1 0 0,0 0 4 0,0-3 0 15,0 1 0-15,0 0 12 0,0 2 0 0,0-4 0 0,0 4-4 0,0-4 0 16,0 0-8-16,0 2 4 0,0 2 0 0,0-4 8 0,0 0 0 16,0 0-4-16,0 0 4 0,0 0 0 0,0 0-4 0,0 2 0 15,0-3 0-15,0 0 4 0,0-1-8 0,0-2 4 0,0 6-4 0,0-6-4 16,0 0 0-16,0 0 4 0,0 2-8 0,0-2-4 0,0 2 0 16,0-4-4-16,0 4 0 0,0-2 0 0,0-1 4 0,0 0-4 15,0 1 4-15,0-1-4 0,0 4-4 0,0-7 0 0,0 6 4 16,0-2-4-16,0 0-4 0,0 0 0 0,0 0 0 0,0 2-4 15,0 1 0-15,0-2 0 0,0 3-4 0,0-1 0 0,0 0 0 0,0 5 8 16,0-4-4-16,0 3 0 0,0 1 4 0,0-3 0 16,0 3-4-16,0 0 0 0,0 0 4 0,0 0-4 0,0 0 0 0,0 0 0 15,0 0-4-15,0 3 4 0,0-3 0 0,0 0 0 0,0 0 0 16,0 0-4-16,0 0 4 0,0 0 0 0,0 0 0 0,0 0 4 16,0 0 0-16,0 0 4 0,0 0-20 0,0 0 20 0,0 0 4 0,0 0-4 15,0 0-4-15,0 0 4 0,0 0 0 0,0 0 0 16,0 0-4-16,0 0-8 0,0 0 0 0,0 0 0 0,0 0 0 0,0 0 0 15,0 0 0-15,0 0 0 0,0 0 0 0,0 0 0 0,0 0 0 16,3 0 0-16,-3 0 0 0,0 0 0 0,0 0 0 0,1 0 0 16,-1 0 0-16,0 0 0 0,0 0 0 0,3 0 0 0,-3 0 0 15,2 0 0-15,1 0 0 0,-3 0 0 0,0 0 0 0,3 0 0 16,-2 0 0-16,-1 0 0 0,3-3 0 0,0 3 0 0,-2-4 0 0,2 2 0 16,-1 0 0-16,-2-2 0 0,6-14 0 15,-5 6 0-15,-1 6 0 0,0-4 0 0,0 0 0 16,0 4 0-16,0-4 0 0,0 0 0 0,0 4 0 0,0-4 0 15,0 0 0-15,0 0 0 0,0 2 0 0,0 0 0 0,0-2 0 0,0-2 0 16,0 0 0-16,0 5 0 0,0-4 0 0,0 1 0 16,0-2 0-16,0 0 0 0,0 0 0 0,0-2 0 0,0 4 0 0,0-2 0 15,0 2 0-15,0-2 0 0,0 0 0 0,0 2 0 0,0-2 0 16,0 6 0-16,0-4 0 0,0 4 0 0,0-2 0 0,-1 6 0 16,1-6 0-16,-3 7 0 0,0-2 0 0,3 1 0 0,-2 0 0 0,-1 2-32 15,2 2-24-15,-5 0-20 0,5 2-8 0,-5 4-12 16,1-6-8-16,4 4-8 0,-7 0-12 0,4 1-12 0,-2 0-4 0,4 3 0 15,-5-1-20-15,2-2-32 0,-2 3-24 0,2 0 40 0,-2 0 32 16</inkml:trace>
  <inkml:trace contextRef="#ctx0" brushRef="#br0" timeOffset="10043.54">-456-1909 19 0,'0'-6'172'16,"0"2"-96"-16,-3 0-20 0,6 0 0 0,-3-4 48 15,0 4-52-15,-3-2 0 0,3-2 0 0,0 0 4 0,0 0 4 16,-1 2 8-16,1-2-4 0,0 0-8 0,0 2 4 0,0-6-4 0,0 4-4 15,-3-26 92-15,3 22-100 0,0-28 72 16,4 26-80-16,-4 0-4 0,0-4-8 16,3 1 0-16,2-16 12 0,5-23-4 15,-2 17-16-15,-7 18 0 0,4 3 0 16,-2 0 4-16,0-20 12 0,-2 24-20 0,2-6-4 16,-1-10 20-16,-2 20-16 0,3-2-8 0,-3 2-4 0,-3 0 0 15,3 0 0-15,0 4-4 0,0 2-4 0,0-4-12 0,0 0-12 16,-2 8-12-16,4-5-8 0,-2 0-4 0,0 1-8 0,0 0-4 0,-2 2-4 15,-1 0-12-15,2-2-92 0,-5 0 0 16,1 4 88-16,4 0 0 0,-5 0 4 0,0 4-4 0,0-3-28 16,-2 4-32-16,-1-3-8 0,2 2 28 0</inkml:trace>
  <inkml:trace contextRef="#ctx0" brushRef="#br0" timeOffset="10378.23">-792-2269 131 0,'-13'10'580'32,"13"-8"-528"-32,0 0 0 0,-3 0 108 0,3 0-112 15,0 1 4-15,3-2 0 0,-2 3 8 0,4 0 68 16,1-3-52-16,1 0 72 0,-1-1-80 0,1 4 0 15,48-2 208 1,-40-2-240-16,2 0-12 0,18 0 12 0,9-2-36 16,-19 2 0-16,-1 2 0 0,1-2 0 0,6 0 0 15,30 0 0-15,-28 2 0 0,-2 0 0 0,5 0 0 0,-5 1 0 16,38 2 0-16,-38-5 0 0,25 6-92 16,-26-2 28-16,18 2-108 0,-27-4 84 0,-2 2 0 15,0-4 0-15,-2 4-4 0,1-4-12 0,-6 0-4 0,1 0-4 0,0 4 0 16,-1-4 8-16,0 0-20 0,0 0-24 0,0 0-24 0,-3 0 0 15,3 0 32-15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4:18.3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40-1 71 0,'-3'1'96'0,"-1"8"76"0,1-4-112 16,1 3 52-16,2-1-60 0,0-4 0 0,0 1 0 0,0 4-4 16,0-4 8-16,-3 3-8 0,0-1 0 0,3 1-4 0,0-1-4 0,0 1 0 15,0 0-4-15,3 3 0 0,0 0 0 0,-6-1-4 16,3 0 0-16,3 2 0 0,-3 0-4 0,2 1 0 0,1-2 0 0,0 4 0 15,-2-2 0-15,4 4 8 0,1-2 0 0,-2 2 0 0,1 0 0 16,2 2 12-16,0 0-8 0,1 0 0 0,1 3 0 0,-2-1-4 16,2 2 0-16,2 1 0 0,-2-1 0 0,1 0 0 0,2 3 0 0,-3 0-8 15,1 1-4-15,2 0-8 0,0-1 4 0,-3 1-8 0,1 0-20 16,2 0 20-16,-3 0-4 0,-1 0 4 0,-1-3-8 16,2 3 0-16,-4-2-4 0,0-1 0 0,0 0 8 0,-2 1-4 0,-2-2 4 15,2 0 4-15,-3-2 4 0,0 0-12 0,0 0-4 0,-3 0 0 16,2 0 0-16,-2-2 0 0,0 2 0 0,3-2 0 0,-2 0 0 15,2 1 0-15,-2 0 0 0,2-1 0 0,0 2 0 0,-3 1 0 16,6-4 0-16,-1 2 0 0,-2 1 0 0,8 17 0 16,-2-18 0-16,0-2 0 0,-2 2 0 0,1-2 0 0,5 19 0 15,-4-16 0-15,5-2 0 0,-4-1 0 0,-1 0 0 0,1 1 0 16,1 0 0-16,-1 1 0 0,1-4 0 0,-1 2 0 0,-2 0 0 16,2-1 0-16,1-2 0 0,-3 4 0 0,3-4 0 0,4 16 0 15,-6-14 0-15,0 0 0 0,0-3 0 0,-2 1 0 16,1-1 0-16,-1 3 0 0,1-2 0 0,-3 2 0 0,1-1 0 0,-1 0 0 15,-2 1 0-15,0 0 0 0,3 0 0 0,-3-2 0 0,-3 2 0 16,3 0 0-16,-2 0 0 0,-3-2 0 0,0 5 0 0,4-4 0 16,-5 2 0-16,0-1 0 0,0-2 0 0,1 2 0 0,-2-2 0 0,5 2 0 15,-5-3 0-15,2 0 0 0,-1 0 0 0,5 0 0 16,-2 0 0-16,2-3 0 0,-2 0 0 0,3 4 0 0,-3-4 0 0,3 2 0 16,0-2 0-16,0 0 0 0,3 2 0 0,0-2 0 0,-2 1 0 15,2 1 0-15,-2-2 0 0,2 1 0 0,-3 0 0 0,3 1 0 16,-3 0 0-16,2 1 0 0,1-3 0 0,-2 0 0 0,-1 2 0 15,3-1 0-15,0-1 0 0,-3 3 0 0,0-4 0 0,0 2 0 0,0-1 0 16,-3 2 0-16,3-3 0 0,3-2 0 0,-6 3 0 0,6 0 0 16,-6-1 0-16,3-1 0 0,0 1 0 0,0 1 0 0,0 0 0 15,0-1 0-15,0-2 0 0,0 3 0 0,0-1 0 0,0-2 0 16,0 4 0-16,0-2 0 0,-3 1 0 0,3 0 0 0,-1 0 0 16,1-1 0-16,-5 2 0 0,2-1 0 0,0 2 0 0,2-2 0 15,-2 0 0-15,-1 2 0 0,-1-1 0 0,1 2 0 0,-4 0 0 16,-16 39 0-16,17-39 0 0,-1 0 0 15,4 0 0-15,-3 1 0 0,-1-1 0 0,4 0 0 0,-7 3 0 16,7-6 0-16,-1 3 0 0,1 0 0 0,-2-3 0 0,1 2 0 16,4-1 0-16,-2-1 0 0,0-1 0 0,1 1 0 0,2 0 0 15,0-1 0-15,-2-2 0 0,2 0 0 0,2 2 0 0,-2-2 0 16,2 0 0-16,1 0 0 0,0 1 0 0,-3-3 0 0,0 1 0 0,0 4 0 16,0-6 0-16,1 2 0 0,-1 0 0 0,-1 1 0 0,1 0 0 15,-3-1 0-15,0 0 0 0,1 1 0 0,-3-3 0 0,0 4 0 16,1-3 0-16,-1 0 0 0,1 2 0 0,-2-3 0 0,0 2 0 0,0-2 0 15,-2 2 0-15,2 0 0 0,-1-1 0 0,3 0 0 0,-4-1 0 16,1 2 0-16,-1 0 0 0,4-2 0 0,-7 0 0 0,5 2 0 16,-1-3 0-16,-1 0 0 0,1 1 0 0,0 2 0 0,-1-5 0 15,2 4 0-15,-1-1 0 0,1-1 0 0,0-2 0 0,0 1 0 16,0-2 0-16,0 3 0 0,4-2 0 0,-3-1 0 0,0 0 0 16,4 3 0-16,-2-3 0 0,-2 3 0 0,5-2-4 0,-4-1-28 0,-2 3-8 15,4-2 4-15,-1-1-8 0,2 4 0 0,-5-3-8 0,4 3 0 16,-4-1-4-16,5-1-4 0,-2-1 0 0,-2 2-4 0,2 0-4 15,2-3-4-15,1 0-8 0,-3 1-12 0,2-1-12 0,1 0-12 16,0 0-4-16,0 0-12 0,-3-1-28 0,0-2-16 0,3 0 0 16,0 2 32-16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4:20.19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44 0 11 0,'-5'11'52'0,"1"-3"-8"15,-2-1-4-15,1 3-24 0,4-5 0 0,-5 0-4 0,1 0 0 16,1 0-4-16,1 1 0 0,1-5 4 0,-1 2 4 0,3-3 0 16,-1 1 0-16,1-1 4 0,0 0 4 0,0 4-8 0,0-4 8 15,0 0 12-15,0 0-4 0,1 1 8 0,-1-2 8 0,5 2-4 16,-2-1 4-16,0 3-4 0,-2-2 0 0,2 0 0 0,-1 3-12 0,4 0 4 15,0-2-12-15,0 0 0 0,3 1-8 0,1 2 4 0,-1-4-4 16,6-1-4-16,-2 3-12 0,2-2 4 0,4-1 4 0,4 0-8 16,1 3 8-16,-4-6-8 0,10 3 4 0,-2-1 0 0,4-2-8 15,0 2 8-15,6-3 0 0,-6 3 0 0,10-2 8 0,-5 3-4 16,2 0 16-16,4 0-4 0,0-2-4 0,0 2-4 0,1-2 0 0,-1 2 0 16,0 2-4-16,6 0 8 0,-4 1-8 0,-2 2 0 15,6-1 0-15,0-3-4 0,0 4 4 0,3-4-8 0,2 4 0 0,1 0 0 16,0-4-8-16,5 3 4 0,-1 0 0 0,4-3-20 0,2 2 8 15,-1-3 4-15,5 2-4 0,-1-2 0 0,5 0 12 0,1 0-4 16,69-5-8-16,-68 0 8 0,-1 4 4 0,-1-2 8 0,1 2-8 16,-2 1 8-16,2 0 4 0,-1-3 8 0,-4 3 4 15,5-2 0-15,-1 2 4 0,-5-2 4 0,2 2 0 0,3 0 0 0,-1 0-20 16,-1 0 20-16,4 2-4 0,-1-2-4 0,0 2-4 0,4 1 0 0,-1-3-4 16,-1 1-4-16,3-1 0 0,1 3-4 0,1-2 0 15,1 3 0-15,2-4 0 0,-3 1-4 0,4 2 4 0,-2-1 0 0,-1-2-4 16,3 1 0-16,-5-1 0 0,5 0 0 0,-3 0 4 0,0 3-4 15,-2-2 0-15,2-1 0 0,3 3 4 0,-7 0-4 0,4-2 0 16,0 3 0-16,-3 0-4 0,-3-3 4 0,537 30-4 31,-538-26 0-31,-1 0 4 0,0 0 0 0,-2-4-4 16,-1 4 0-16,2 2 0 0,-1-4 0 0,-1 2-4 0,72 5 4 16,-76 0 0-16,1-5 4 0,1 1 0 0,-1-1 4 15,65 10 4-15,-66-8-4 0,-2 1 0 0,-1-3 4 0,3 1 0 16,-1 1 4-16,-1-3 0 0,2 4 4 0,-3-4 0 0,3-1 0 15,2 2-4-15,-1 0 8 0,-1-1-4 0,1-3 0 0,1 4 0 16,1-5-4-16,-3 3 0 0,6-3-4 0,-6 2 0 0,3-2-4 0,-2 0 4 16,1 0-4-16,-1 1 0 0,-1-1-4 0,1 0 0 0,-4 0 0 15,3 0 0-15,-4-1 4 0,4 1-8 0,-5 0 4 0,1 0 0 16,2 0 4-16,-1 0-8 0,-1 1 4 0,-1-1 0 0,4-1-4 16,-4 1 0-16,2-5 4 0,-1 5 0 0,2-1 4 0,-1-3-8 15,2 3 8-15,1-3-4 0,-3 1 0 0,4 1 0 0,-1 0 0 0,-3-1-4 16,3 2 4-16,2-1 0 0,62-1-4 15,-66 2 4-15,-1 1 0 0,2 0 0 0,-2 0 0 0,-2 1 4 0,1 2 0 16,-2-1 4-16,1-1-4 0,-2 2-4 0,-1 1 0 0,1-1 0 16,1-2 4-16,-2 3 0 0,-1 0-4 0,5-3 0 0,-4 4 0 15,1-1 0-15,1 3 4 0,1-6-4 0,-2 3 4 0,0 1-4 16,2-1-4-16,-2-3 0 0,2 7 4 0,-1-4 4 0,-1 0-8 0,-1 4 8 16,2-2-4-16,-1 0 4 0,-2 0-4 0,-2 3 4 15,60 7 0-15,-59-11-4 0,0 5 0 0,-2-4 0 0,0 3 0 16,0-3 0-16,-3 3-4 0,3-2 0 0,-2 2 8 0,0-4-8 15,0 1 8-15,-2 1-4 0,1 1 0 0,-2-3-4 0,4 0 0 0,-5 1 4 16,5-1 0-16,-4 0 4 0,1-1-4 0,1 0 0 0,2-1 4 16,-5 0 0-16,1 1 4 0,1 0 0 0,-4 0 0 0,3 1 4 15,-3 0 0-15,-1-1-8 0,-2 0-4 0,-1 0 8 0,-6 0-8 0,0 1 8 16,30 4-8-16,-42-5 0 0,5 0 4 16,-6 0-4-16,-3 0 4 0,-2 1 0 0,-1-4-4 0,-5 4 0 0,-1-2 4 15,0-1 0-15,-4 0-4 0,2-2-8 0,-2 3 12 0,-3-3-8 16,1 0-4-16,-4 1-4 0,1-1-12 0,-2 0-12 0,2 0-16 15,-3 0-12-15,3 0-12 0,-6 0-24 0,0-1-8 0,2-2-12 16,-2 1-12-16,-2 0 0 0,1-1-24 0,-3 2-28 0,-1-3-4 16,1 2 32-16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3:44.62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151 7 11 0,'-75'-9'516'0,"53"9"-368"16,-3 0 92-16,17 0-164 15,4 0-8-15,-4 3 0 0,5-3-16 0,0 0 0 0,-1-3 0 0,4 3 4 16,0 0 4-16,0 0 12 0,3 0-4 0,1 0 8 0,1 0 4 16,2 0 4-16,1 0-16 0,1 3-12 0,1-3-8 0,2 0-12 15,3 0-8-15,-3 0-4 0,4 0-16 0,0 0-8 0,4 0 0 16,4 1 0-16,-1 3 0 0,3-3 0 0,2 3 0 0,0-3 0 15,4 4 0-15,3 2 0 0,4-3 0 0,-3 1 0 0,7 2 0 0,-1-1 0 16,2 1 0-16,-1-2 0 0,2 0 0 0,0 1 0 0,-2-1 0 16,0 0 0-16,-1-4 0 0,-5 3-48 0,0-4-40 0,-4 4-24 15,25-3-156-15,-34-1 104 0,-2 3-16 0,-6-3-4 16,-2 0-28-16,-4 0-32 0,-1-3 36 0,-3 3 40 0,-2 0 32 16</inkml:trace>
  <inkml:trace contextRef="#ctx0" brushRef="#br0" timeOffset="-425.8">343 526 51 0,'-3'0'84'0,"1"0"-8"0,-4 0-4 0,2 0-24 0,2 0 4 16,-5 0 0-16,1 0 4 0,1 0 4 0,-2 0 0 0,3 0 4 0,2 0 0 16,-5 0-4-16,4 0 0 0,1 0-8 0,-1 0-12 0,0 0-8 15,3 0 4-15,0 0-4 0,0 0-4 0,0 0 4 0,6 0-4 0,-4 0 4 16,5 0-4-16,-2 0-4 0,2 0 0 0,2 0-4 16,1 0 0-16,-1 0-4 0,2 0 0 0,4 0-4 0,-2 4-4 0,3-3 0 15,2 2-4-15,-1-1 0 0,2-2 0 0,0 5 0 0,2-4-8 16,-2 4-12-16,5-2-8 0,-1-2-12 0,-3 0-16 0,6-1-20 15,-2 4-8-15,-1-3-4 0,1-1-8 0,0-1-4 0,-2-3 0 0,2 2-8 16,0-2-8-16,-3-4-20 0,1 1-16 0,-1 0 4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4:14.89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2787 1237 107 0,'-3'-2'120'0,"-1"-2"-12"16,-1-2 0-16,2 2-28 0,-19-87 444 31,25 74-472-31,0-3 0 0,147-304 572 31,-26 172-500-15,-91 114-104-16,1 0-8 0,40-28 8 15,-41 32-12-15,3 3-4 0,-2 2 0 0,0 2 0 0,-3 4-20 16,-2-1 28-16,-2 5-4 0,-4 0-8 0,18-10 4 16,0-5 0-16,-35 25-12 0,2 2-4 0,-5 1-4 15,0-1-12-15,1 3-4 0,-4-4-12 0,0 4-16 0,0-8-184 16,0 4 40-16,0 2 88 16,-4 0-240-16,5 5 240 0,2 1 8 15,-6 0-8-15,2-3-12 0,-5 3-160 0</inkml:trace>
  <inkml:trace contextRef="#ctx0" brushRef="#br0" timeOffset="413.91">2854 117 55 0,'-35'0'292'15,"11"2"4"1,18-4-140-16,4 0-92 0,2-1 4 0,0-1 0 16,0 3 0-16,5-4 64 0,-1 1-64 0,-1 1 4 15,-1 1-4-15,10-2 68 0,-6-2-76 0,-2 6 0 16,11-4 44-16,-9 7-52 0,12 1 36 16,-9 1-48-16,1-1-12 0,-4 3-4 0,6 0-4 0,-2 3 0 15,-1 3-12-15,15 16-8 0,-10-10 0 0,-3 0 0 0,6 5 0 16,-2 4 0-16,1-3 0 0,0 6 0 0,4 2 0 0,-1 1 0 15,0-1 0-15,2 5 0 0,2-1 0 0,-3 4 0 0,6-4 0 16,-2 3 0-16,-5-1 0 0,24 39 0 0,-25-42 0 16,1 1 0-16,-1-2 0 0,-1-2 0 0,-3-1 0 0,0-2 0 15,-2-3 0-15,3 2 0 0,-6-6 0 0,4 3 0 0,-7-3 0 0,4-4 0 16,-2 1 0-16,-1-1 0 0,-1-3 0 0,0 1 0 0,0-4 0 16,0 0 0-16,-2 0 0 0,-2-3 0 0,4-2 0 0,-6 1 0 15,1 0 0-15,2-2 0 0,-3-1-16 0,3-3-36 0,-6-2-16 16,0 3-20-16,2-4-20 0,-2 0-8 0,0 0-16 0,-2-1-24 15,-3-11-188-15,-3 1-104 0,5 5 244 16</inkml:trace>
  <inkml:trace contextRef="#ctx0" brushRef="#br0" timeOffset="1028.18">2707-304 15 0,'-6'0'156'15,"3"0"-88"-15,0 0-20 0,2 0-8 0,1 0 4 0,0 0 4 16,-3 0 112-16,6 0-100 0,-3 0 4 16,1 0 8-16,5 0 0 0,-2 1 0 0,1 2 4 0,-1-3 4 0,4 2 4 15,-1-1 0-15,1 2 4 0,1-2 0 0,3 5 0 0,-1-4 4 0,7 0 0 16,-1 0-8-16,2-2-16 0,2 3-16 0,1-2-4 15,5 2-12-15,-2-3-4 0,5 0-8 0,1 0-12 0,2-3-12 0,6 3 0 16,-4-4 0-16,7 2 0 0,-2 0 0 0,1-2 0 0,3 0 0 16,-1 0 0-16,36 1 0 0,-40-1 0 0,-2 1 0 15,-6-1 0-15,4 0 0 0,-7 4 0 0,-4-2 0 0,1 2 0 16,-4-3 0-16,-5 3 0 0,2-3 0 0,-6 3 0 0,0 0 0 16,0 0 0-16,-5 0 0 0,-1 0 0 0,0 0 0 0,-1 3 0 0,-1-3-16 15,1 0-44-15,-5 0-20 0,5 0-16 0,-5 0-16 0,2 0-16 16,1 0-20-16,-3 0-16 0,0 0 0 0,-3 0-28 0,1 0-36 15,-1 0 8-15,1 3 36 0,0-1 32 0</inkml:trace>
  <inkml:trace contextRef="#ctx0" brushRef="#br0" timeOffset="1978.92">3826 1175 71 0,'-4'-2'116'15,"4"0"-8"-15,-6-3-4 0,4 4-24 0,-1-5 4 0,2 6-8 0,1-1 0 16,-3 1 4-16,3-2-12 0,-3 2-4 0,3 0-4 0,0 0 0 16,0 0 0-16,0 0-4 0,0-3-4 0,0 3 0 0,0 0 0 15,0-1-4-15,3 1-4 0,-6 0 0 0,3-3-4 0,3 1 0 16,0 2-4-16,-2-2-4 0,4 2 4 0,-2 0-8 0,1-2 4 15,4 2-8-15,-4-3 0 0,7 6-8 0,-4-6 4 0,2 6 0 0,1-1-4 16,-1-2 0-16,3 4 0 0,0 0 0 0,-2-1 0 0,2 0 0 16,-3 3 0-16,2-5 0 0,-2 6 0 0,-2-2 0 0,2 0 0 15,-2 1 4-15,-2 1-4 0,1 2 4 0,-5-3-8 0,2 4-12 0,-1-4 0 16,-2 4 0-16,0 0 0 0,-2-4 0 0,-2 5 0 16,-2-2 0-16,1 1 0 0,-2-1 0 0,0 2 0 0,1-2 0 0,-2-2 0 15,-2 4 0-15,2-2 0 0,2 0 0 0,-1-1 0 0,-3 1 0 16,4-2 0-16,0 2 0 0,4-5 0 0,-4 2 0 0,2-2 0 15,4-1 0-15,0 0 0 0,4 0 0 0,2-2-12 0,-4-1-4 0,8 3 0 16,-3-3-4-16,2 0 0 0,0 0 4 0,5-3-4 16,-2 2 4-16,0-2 4 0,-1 2 0 0,1-1 0 0,17 2 4 15,18-3-8 1,-36 3 16-16,47 20 44 31,-58-10-16-31,0-4-12 0,-6 1 12 0,4 2 0 16,-2 0 0-16,-2-1-8 0,-3 4-16 0,1-2-4 0,-38 37 0 31,-73 53 0-15,104-92 0-16,6 4-20 0,-2-3-40 0,0-4-20 0,4 1-20 15,-1 0-12-15,7-5-4 0,-4 2-16 0,5-1-12 0,0-2-4 0,5-6-184 16,4-6-72-16,-5 8 224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3:57.34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-1210-1062 55 0,'3'-4'128'0,"0"4"-12"0,-2-1 68 0,-1 1-108 0,0 0-4 16,3 1 4-16,-3-1-12 0,-3 0-4 0,3 0-8 0,0 0-12 0,0 0 0 15,-1 0-8-15,1 0-12 0,0 0 4 0,0 0-4 0,0 0-4 16,0 6 60-16,4 7 72 16,-2-8-88-16,4 0 8 0,-6 2 8 15,1-1-8-15,4 4 0 0,-2 2-4 0,0 0 0 0,4 13 48 16,-1 7-32-16,2 24-4 16,-5-36-64-16,23 133-12 15,-24-123 0-15,13 36 0 16,9 41 0-16,-16-70 0 0,12 41 0 15,30 147 0 1,-39-155 0-16,-10-35 0 0,7 95 0 16,-11-67 0-1,-6-3 0-15,4-28 0 0,1-2 0 0,-4 3 0 16,-2-1 0-16,-15 66 0 0,11-66 0 0,-9 34 0 16,-1-3 0-16,12-30 0 0,0-1 0 15,-24 60 0-15,21-60 0 0,3-5 0 16,3 3 0-16,-2-1 0 0,-13 27 0 0,10-28 0 0,5 1 0 15,-2-3 0-15,0 1 0 0,-1-1 0 0,3 0 0 16,0-2 0-16,-13 22 0 0,3 0 0 0,10-24 0 16,-3-2 0-16,1-1 0 0,-9 15 0 0,-3-3 0 15,14-18 0-15,-3 0 0 0,1 0 0 0,-3-2 0 16,2-1 0-16,-1-1 0 0,1-1 0 0,-109 37 0 31,106-39 0-31,-13 3 0 0,13-8 0 16,-8 3 0-16,15-4 0 0,-11 3 0 0,7-1 0 15,10-2 0-15,-1 0 0 0,2 0-36 0,1 0-12 16,-6-2-92-16,6-1 52 0,0 2-8 0,3-2-8 0,0-1-12 16,-2-1-8-16,4 1-16 0,2-3-4 0,-2 1-40 15,2-3-48-15,1-2 16 0,2 1 36 0,-1-2 36 0</inkml:trace>
  <inkml:trace contextRef="#ctx0" brushRef="#br0" timeOffset="40349.01">-780-466 3 0,'-12'-8'292'16,"8"7"-228"-16,-2 1 0 0,1-1-4 0,-2-3 52 16,5 4-60-16,-1 0 0 0,3 0-4 0,-1 0-4 0,1-1-4 0,-3 1 0 15,0 0-4-15,3 0 4 0,0 0-4 0,0 0-4 16,0 0-4-16,0-3 8 0,3 6-4 0,-3-3 4 0,3 0 0 0,-3 0 4 15,-3 0 4-15,3 0 4 0,-3 0 4 0,3 0 4 0,0 0 0 16,0 0 52-16,0 0-60 0,0 0-8 0,0 0 0 16,0 0 0-16,0 1-8 0,0 3 0 0,0-2-8 0,0 4 0 15,-2 2-4-15,2 1-4 0,0 2-4 0,0 1 0 0,0 1-16 16,-3 4 12-16,1 1 0 0,2 4 0 0,-2 2 0 0,-1-4-4 16,2 6-4-16,-2 2 4 0,0-1 0 0,1-1-4 0,-1 1-4 0,-1-1 0 15,-1 1-4-15,1-1-4 0,-4-3-4 0,2 3-4 0,2-4-12 16,-4-2-8-16,2 0-12 0,1-1-24 0,-1-2-12 0,-2-4-12 15,2 2-24-15,0-4-16 0,0-1-12 0,2-1-12 0,-1-2-24 0,1-3-28 16,1-1 12-16,0 3 36 0,1-5 32 0</inkml:trace>
  <inkml:trace contextRef="#ctx0" brushRef="#br0" timeOffset="40746.3">-969-112 35 0,'5'0'96'0,"2"0"-4"0,-6 0 4 0,10 0 48 16,-10 0-68-16,-1 0-4 0,3 0 4 0,0 0-8 0,-3 0 0 0,0 0-4 16,0 0 0-16,0 0-4 0,2 0 0 0,2 0 0 0,-1 0-4 15,2 0 0-15,-1-2 0 0,4 0 0 0,2 0 0 0,-1-1 0 16,6-1-4-16,0 2-12 0,-2-2-4 0,4 0-4 0,2-3-4 16,0 5-4-16,1-5-8 0,2 1-20 0,-1-1 24 0,-2 1-4 15,5-1-8-15,-5 1 4 0,5 2-8 0,-5-1 0 0,5 1 0 16,-4-2-4-16,2 2 4 0,-3 3-4 0,1-1 0 0,-3 2-4 0,3-3-8 15,-1 3-4-15,-1 0-4 0,-5-1-4 0,4 1-12 0,-4 0-8 16,1 1-8-16,-3-1-8 0,1 0-12 0,6 0-124 16,-12 0 72-16,0 0-16 0,-1 0-28 0,-2 0-40 0,-2 0 0 0,-1 0 28 15,5 0 32-15</inkml:trace>
  <inkml:trace contextRef="#ctx0" brushRef="#br0" timeOffset="47618.01">-579-1534 39 0,'3'6'64'16,"0"2"8"-16,-3 0-8 0,1 0-24 0,-1-2 4 0,5 4 4 0,-5-1 8 16,0-3-4-16,-2 3 4 0,-1-3 4 0,3 0 0 15,-1 0 4-15,-5 2 0 0,6-4 0 0,-1 0-12 0,1 0 0 0,0 0 0 16,0-4-4-16,0 2-8 0,-3-2-4 0,3 3-4 0,0-3 0 16,-2-3 0-16,2 1-4 0,2 2 0 0,-2-5 0 0,0-2 0 15,0-1 4-15,0 2-4 0,3-2 0 0,-2-2 0 0,-1 2 0 0,3-6 0 16,1-14 24-16,1 10-24 0,-2-2 0 15,0 2-4-15,1-4 4 0,1 0 0 0,-1 0-8 0,2-4 0 16,0-4-4-16,0 4 0 0,2-5-4 0,-4-2-4 0,3 1 0 16,-1-4 0-16,0 3-4 0,0-2 0 0,2-1-4 0,-1 4 4 0,-2-2 4 15,2 4-4-15,1 0 4 0,-1 2 8 0,-3 2-4 0,1 5 4 16,1 0 0-16,-2 1 0 0,-2 6 0 0,1 2 0 0,-3 1-8 16,3 2 0-16,-3 3-4 0,1 0 0 0,-1 2 0 0,0 0-4 15,0 3 0-15,0-2 0 0,-1 1-8 0,1 0 0 0,0 2-12 0,0-2-8 16,0 2-8-16,0 0-8 0,0-2-12 0,0 2-8 0,0 0-4 15,0-4-4-15,0 4 0 0,0 0 0 0,0 0 4 0,0 0-4 16,-3 0-4-16,0 0-4 0,3 0-4 0,-5 0-4 0,4 0-12 16,-2 0-4-16,-2 0-12 0,1 6-20 0,1-4-32 0,-1 0 8 15,1 3 24-15</inkml:trace>
  <inkml:trace contextRef="#ctx0" brushRef="#br0" timeOffset="47984.04">-820-2030 11 0,'-8'4'120'0,"-3"3"96"0,5-2-136 15,1-4-4-15,5 0-4 0,-1-1 4 0,-2 0 8 0,3 4-8 0,-3-4-8 16,3 0 0-16,0 0 0 0,0 0 0 0,0 0 4 0,0 0 4 15,3 0 4-15,0 0 8 0,-2 0-8 0,2 4-4 0,-1-2 4 16,4 0 0-16,-5-2 0 0,4 2-16 0,2 0-12 0,-1-2-8 16,3 0-8-16,0 0-20 0,1 3 12 0,2-3-16 0,3 1-12 15,-3-1 0-15,4 0 0 0,1-1 0 0,2-2 0 0,0 3 0 16,4-4 0-16,0 2 0 0,1-4 0 0,5 6 0 0,0-5 0 0,3 0 0 16,-3 1 0-16,6 0 0 0,-1 0 0 0,2 0 0 0,-1-2 0 15,1 2 0-15,-2-1 0 0,-1 2 0 0,-2-1 0 0,0 4 0 16,-1-2 0-16,-5 0 0 0,1 2 0 0,-8 0 0 0,1 0 0 15,-4 0-56-15,0 0-20 0,-6 0-24 0,-2 0-16 0,-2 0-12 0,-1 0-16 16,-1 0-12-16,-3 2-12 0,3 0 0 0,-3-2-20 0,-3 2-20 16,0 0 4-16,-1 2 36 0,2 0 40 0</inkml:trace>
  <inkml:trace contextRef="#ctx0" brushRef="#br0" timeOffset="2918.06">85 588 31 0,'-20'2'304'0,"14"-2"-264"15,2 0 40-15,4 0-40 0,-1-2 40 16,-2-10 16-16,0 11-64 0,3-5 0 0,0 1 8 15,6-10 36-15,-2 6-36 0,-3-1 8 16,5-2-12-16,-4 0 4 0,2-3 4 0,2 2 0 0,-1 0 0 0,2-3-8 16,-2 2 0-16,7-19 24 0,2 3-16 15,-6 15-24-15,-4 2-4 0,1-3-4 0,-1 3-4 0,1 0 0 16,1 3 0-16,-2-1 4 0,1 1-8 0,5-9 4 0,-8 13-8 16,1 0 4-16,1 2 0 0,-1 0 0 0,-2-5 4 15,-1 9-4-15,3-3 0 0,-1 3 0 0,-2 0 4 0,0-1 0 16,0 1 0-16,0 0 4 0,0 0 0 0,0 1-4 0,0 2 8 15,0 0-12-15,-2 3 4 0,2-2 0 0,2 9-20 16,-2-7 16-16,0 3 0 0,-5 2-4 0,5-1 0 0,-4 19 4 16,1-15-8-16,-1-1 4 0,2 5-4 0,-4-1 8 15,2 0-4-15,-4 0 0 0,4 1-4 0,-4 2 0 0,1-1 4 16,1 1 0-16,-13 17 0 0,11-18 0 0,-2-2 0 16,4 2 0-16,-8-2 4 0,8-1-8 0,-4-2 4 0,3 2 4 15,-2-3-4-15,4-3 0 0,-5 2 0 0,5-5-4 0,-2 0 4 0,5-2-4 16,-1-1 4-16,-1 3 8 0,4-6-4 0,-3 1 0 15,3-4 0-15,15-34 132 16,-6 16-84 0,3-4-16-16,11-24 20 15,-11 32-40-15,2-4-4 0,-1 0 0 0,-1 0 0 0,290-300 136 47,-186 238-128-31,103-20-20 31,-188 111 0-32,-22-4 0-15,-4 1 0 0,2 3 0 0,29 120 0 47,-33-5-16-31,-6-98 8-16,-11 82-16 0,-11 38 12 15,0-38 8 1,19-84 4-16,0-1 4 16,0-1-4-16,5-2 0 0,-2-3-20 0,1 15 4 15,-1-18-4-15,0 2-4 0,3-6-4 0,0 2-8 0,0-2-4 16,0 1-12-16,0-2-12 0,0 1-12 0,0-3-8 0,6 2-16 16,-4 4-164-16,1-6 116 0,-2-1-20 0,2-2-48 0,1 6-184 15,1-7 252-15</inkml:trace>
  <inkml:trace contextRef="#ctx0" brushRef="#br0" timeOffset="3634.19">1286 743 23 0,'-14'4'268'16,"7"-4"-152"-16,3 3-36 0,-4-1-8 16,4-2-8-16,1 0-8 0,0 0-4 0,1 0-8 0,-1-2-4 0,3-1-16 15,3 2 0-15,-1-5-4 0,4 5-8 0,-5-4 0 0,4 1-4 0,2 3-20 16,0-2 28-16,1-1 4 0,-1-1 4 0,1 1 8 16,-2 1-4-16,1 0 0 0,1 3 8 0,2-3-4 0,-6 2 0 0,4 1 0 15,-4-3 0-15,1 3-4 0,-1 0 4 0,2 3-8 0,-4-2 0 16,1 2-4-16,-3-2-4 0,4 24 32 15,-4-12-36-15,0-4-12 16,0-1 0-16,0 2 0 0,-3 2 4 0,-1-2 0 16,2 3-4-16,-1 0 0 0,-1 0 0 0,-8 16 4 0,2-12-4 15,1-3 0-15,-3 2 0 0,0 0 0 0,0 3 4 0,-6-2 0 16,5-3 4-16,-5 4-4 0,1-1 8 0,-30 29 32 16,30-32-24-16,3-1 0 0,-1-1 0 0,0 1 0 15,3-3-4-15,-2-1 4 0,3-1 0 0,0-2-4 0,2 4 4 16,-1-6 4-16,-4 2 40 0,7-3-32 0,2-2-4 15,-2 1 24-15,4 1-28 0,2-3 0 0,1 0-4 0,-6 0 0 16,6-3 12-16,6 1-16 0,-5-2 0 0,2 3 0 16,4-4-16-16,-5 2 0 0,8 2 0 0,-5-5 0 0,2 2 0 15,1 1 0-15,-2-1 0 0,1-1 0 0,4-2 0 0,0 6 0 0,-2-5 0 16,2 5 0-16,1-1 0 0,-3-1 0 0,3 3 0 16,-2-1 0-16,2 1 0 0,-3 0 0 0,3 0 0 0,0 0 0 0,0 0 0 15,2 0 0-15,-2 0 0 0,0 1 0 0,5-1 0 0,-4 0 0 16,0 0 0-16,-1 0 0 0,3 0 0 0,0-1 0 0,-2 1 0 15,14-3 0-15,-4-1 0 0,-12 4 0 16,-2-2 0-16,8-1 0 0,-5 2-76 0,-5 1 16 16,-2-6-24-16,1 6-20 0,-2 0-12 0,-1-6-212 15,1 6 124-15,-4-4-32 0,0 3-20 0,0-2 40 0,0-2 40 16,0 1 32-16</inkml:trace>
  <inkml:trace contextRef="#ctx0" brushRef="#br0" timeOffset="4562.21">1872 400 87 0,'-4'5'100'0,"-2"-1"-16"15,1-1-4-15,4 1-32 0,-7 3 36 0,5-7-48 16,3 3-8-16,-1-1-4 0,1 1-4 0,-3-2 0 0,3-1-4 16,3 0 0-16,-2 3 0 0,2-3 4 0,-1 0 0 0,4 0 0 15,-2 0 8-15,1 0 0 0,-1 0 8 0,2 0 4 0,-1 0 16 0,-4 0-4 16,5 0 0-16,-4 0 8 0,1 0-4 0,-2 0 60 16,2 0-64-16,-3 0-8 0,0 0-4 0,0 0 16 15,-3 0-36-15,2 0-4 0,-4 0 0 0,2 0-4 0,-1 0-4 16,1 0 0-16,1 1-8 0,-4 2 4 0,5-3 0 0,-10 6 4 15,10-3-8-15,-5 1 0 0,6-2-4 0,0 2 4 16,-2-1 0-16,-1-2 0 0,3 2 0 0,3 0-4 0,-1 0 0 16,1-2 0-16,0-1 0 0,-2 0 0 0,4 0 4 0,-2 3 0 15,1-3-4-15,2 0 0 0,-4 0 0 0,2 0 4 0,2 0 0 0,-4-3-20 16,2 3 24-16,2 0 0 0,-5 0 8 0,2-1-4 0,-1 1 4 16,-2 0-4-16,3 0 4 0,-3-3 0 0,0 3 0 0,-3-1 0 15,1 1 0-15,-1-2-4 0,2 2 4 0,-5 0 0 0,2-3-4 16,-1 3-4-16,1 0 0 0,-1 3 0 0,-1-3-4 0,2 0-4 0,-1 0 4 15,1-3-4-15,-2 6 0 0,1-3 4 0,4 0-4 0,-2 0 0 16,0 0 0-16,3 0-4 0,-2 0 8 0,2 0-8 16,0 0 4-16,0 0 4 0,0 0 0 0,0 0 0 0,0 0-8 0,0 0 8 15,0 0-4-15,0 0 8 0,0 0-8 0,0 0 8 0,0 0 0 16,0 0-4-16,0 0 0 0,0 2 0 0,0-1 0 16,0-1 0-16,0 0 0 0,0 3 4 0,0-2-8 0,0-1 0 15,0 6 4-15,0-6 0 16,0 2 0-16,0-2 0 0,0 0 4 0,0 0-4 0,2 0 0 0,-2 0 4 15,6 0 0-15,-5 0 0 0,4 0-4 0,-2 0 8 0,4 0 12 16,1-2 4-16,-4 2 0 0,-1 0 4 16,2-3 4-16,-4 0 0 0,-1 3-4 0,3 0 0 0,0 0-4 0,-3 0-8 15,0-1 0-15,-3 1-4 0,0-3-4 0,2 3-4 0,-4 0-8 16,-1 0 0-16,-1 0-44 0,2 0 8 0,4 3-16 16,-5-2-8-16,1 2-12 0,4-3-8 0,-5 3-12 0,4-3-16 15,2 2-12-15,-5 0-12 0,5-2-8 0,0 2-16 0,0-2-28 16,0 0-16-16,0 3 28 0,0-2 36 0</inkml:trace>
  <inkml:trace contextRef="#ctx0" brushRef="#br0" timeOffset="6145.9">2229 789 55 0,'-1'2'100'0,"-5"-1"-16"0,4 5-8 15,-1-5-28-15,1 4-8 0,-3-3-4 0,4 0-4 0,-5 2-8 16,6-4-4-16,-2 3-4 0,-2 0 20 0,4-3-20 0,0 0 0 16,-3 0 8-16,3 3-12 0,0-3 24 0,0 1 0 0,0-1 12 15,3 3-4-15,-3 0 0 0,0-3 0 0,0 0-4 0,0 1-4 16,-3-1-4-16,3 0-12 0,0 3 0 0,0-3-4 0,-3 2 0 0,3-2 0 16,0 3-8-16,0-3 4 0,0-3-4 0,0 3 0 15,0 0 4-15,0 0-8 0,0 0 4 0,6 0 0 0,-6 0 4 16,1 0 4-16,2 0 4 0,-1-2 4 0,1-1 0 0,0 2 4 15,1-2 4-15,0 0 4 0,1 2 4 0,1-4-4 0,-2 1 8 16,1 0-4-16,2 0 0 0,1-2-4 0,-1-1-4 0,-1 1-4 0,5-3 0 16,9-7 12-16,-8 6-20 0,3-1 0 0,2 1-8 15,0-6 0-15,3 1-8 0,-2-2 4 0,7 0-4 16,51-48 8-16,-46 39-8 0,-1 0 0 0,40-34-4 16,-36 27 0-16,5-2 0 0,1-1 4 0,0-1-4 15,-2-2 0-15,2 0 4 0,2-3-4 0,-4 0 0 0,2-1 0 16,-3 1 0-16,34-43-12 0,-36 45 16 0,-7 4 0 0,-2-1 0 15,61-152 24 17,-90 183-52-32,-4 5-12 0,-3-2-16 0,2 3-12 0,-6 3-16 0,0-2-8 15,1 3-4-15,-32 12-268 0,31-10 228 16,2 3-16-16,-5 0-24 0,5-1-20 0,-11 12-140 16</inkml:trace>
  <inkml:trace contextRef="#ctx0" brushRef="#br0" timeOffset="1426.16">98-825 299 0,'-39'-26'440'31,"-35"27"116"16,68-1-504-47,-4 4 0 0,1 0-4 0,-195 132 280 47,167-101-312-47,1 2 4 16,-16 34 24-16,34-45-28 0,5 1 8 15,1 2 0-15,-6 1 0 0,6 2-4 0,0 1 0 0,0-1-4 0,-12 38 4 16,15-32-8-16,-40 117 4 16,37-116-16-16,0 0 0 0,1 3 0 0,-1-5 0 15,-3 5 0-15,3-2 0 0,0 2 0 0,0 0 0 0,0 1 0 16,0-3 0-16,3 5 0 0,-15 40 0 0,14-42 0 15,-23 124 0-15,26-126 0 16,-15 71 0-16,14-76 0 0,4 0-8 0,2-4-4 16,-4-2 0-16,5 0-4 0,1 0 0 0,-6 25-24 15,6-6-4-15,0-3-12 0,6-26 24 16,-6 2-12-16,1-2-8 0,5-3-4 0,0 18-84 0,0-21 56 16,0 18-136-16,19 4-232 15,-19-26 236-15,5 0 12 0,-2-1 40 0,3-4 24 0</inkml:trace>
  <inkml:trace contextRef="#ctx0" brushRef="#br0" timeOffset="49300.24">-753-842 11 0,'-18'-18'328'15,"14"12"-268"-15,-4-10 132 0,7 11-128 0,-2-2 0 0,1 1 0 16,-5-32 252 0,7 18-172-16,0 14-100 15,0 1 0-15,0-4 4 0,0-3 48 0,-3 4-44 16,6-9 84-16,-3 12-88 0,0 1-4 15,0 2 0-15,0 0 0 0,0 0-4 0,0 2-4 0,-3-2-8 16,3 2-4-16,0 0 0 0,0 2 12 0,0 2-20 16,0 1-16-16,0 2 0 0,3 5 0 15,-2-8 0-15,17 29 0 16,-16-22 0-16,5 0 0 0,-3-1 0 0,7 1 0 0,-7-1 0 16,5 2 0-16,-1 1 0 0,2-3 0 0,-1 1 0 0,1-1 0 0,-4 4 0 15,2-3 0-15,4-1 0 0,-5 1 0 0,4 0 0 0,1-2 0 16,-4-1 0-16,3 1 0 0,1 0 0 0,0-3 0 0,-3 0 0 15,3-2 0-15,-1-2 0 0,1 2 0 0,3 0 0 0,0-4 0 16,-3-4 0-16,1 3 0 0,2-4 0 0,2 1 0 0,1-4 0 16,-5-1 0-16,5 0 0 0,-5-3 0 0,7 2 0 0,-3-4 0 15,0 2 0-15,16-19 0 0,-19 16 0 0,3 1-24 0,-5 2-20 16,62-78-1048 15,-74 88 892-31,0 2-24 0,0-4-128 0</inkml:trace>
  <inkml:trace contextRef="#ctx0" brushRef="#br0" timeOffset="48849.5">-787-1380 31 0,'0'2'52'0,"4"-2"-4"0,-4 2 4 0,3 0-12 16,0 1 0-16,-3-3 4 0,2 5 0 0,-2-5 8 0,0 2 0 15,3-2 4-15,-3 0 4 0,1 0-4 0,-1 3 4 0,0-3-4 0,0 3 8 16,-1-3-4-16,1 0-4 0,0 0-4 0,0 0 0 16,0 0-8-16,1 0-4 0,2 0 0 0,0 0-4 0,-2 0-8 0,2 0-4 15,-1 2 0-15,4-2-8 0,-5 0 0 0,5 0-4 0,-4 2-4 0,2 0 4 16,4-2-8-16,-5 0 0 0,4 2 0 0,-5-2 0 15,4 0 0-15,-5 2 0 0,4-2 8 0,-5 0 0 0,5 0 8 0,-5 0 0 16,0 0 12-16,2 3-4 0,-2-3 4 0,0 0-4 0,0 1 4 16,0 3 4-16,0-2-4 0,0 1-4 0,0 2 0 0,0-3-4 15,0 2-8-15,-2 1 0 0,4 0 0 0,-2-3 0 0,0 6-8 16,0-4 0-16,0-2 0 0,0 4 0 0,0 0-4 0,0-3 0 16,0 2 0-16,0 1-4 0,0-1 0 0,0-1 0 0,0 2 4 0,-2-2-4 15,2 1 0-15,0 1 0 0,0-1 4 0,0 0-4 16,0 0 0-16,0 0 0 0,0-1 4 0,0 8-4 0,0-10 0 15,0 6 0-15,0-4 4 0,0 3 0 0,0-3-4 0,0 2 0 16,0 1 0-16,0-1 0 0,0-2-4 0,0 4 0 0,0 0 8 16,0-2-4-16,0 1 0 0,0 16 8 15,0-15-8-15,0-2 4 0,0 6-8 0,0-5 4 16,0 12 0-16,0-11-4 0,-2 4 4 0,-1-6 4 0,-2 12 0 16,5-6-4-16,-1-4 0 0,-2-2 4 0,0 4-4 15,1 14 0-15,-1-20 4 0,3 3-4 0,-3-2 0 16,3 0 0-16,0 0-4 0,0-1 4 0,3 0-4 0,0-4-4 15,-1 3 8-15,1-2 0 0,0 3-4 0,-2-4 4 0,-1 0-4 0,5 0 8 16,-2 0 0-16,-1 0 0 0,16 0 12 16,-12-5 12 15,-4 5-28-31,-4-3-124 47,2 3-124-47,0 0 164 15,0 3-16-15,0-2-16 0,-3 3-8 0,0-3-4 0,2 0-4 16,-2 5-12-16,1-4-12 0,-4 6-184 0</inkml:trace>
  <inkml:trace contextRef="#ctx0" brushRef="#br0" timeOffset="-2606.71">-3055-249 1023 0,'-14'-26'508'16,"14"20"-432"-16,-3 5-12 0,0-4 32 15,3 4-4-15,0 2-60 0,3 1 4 0,0 2 0 16,-1 2-4-16,2 0-8 0,4 1-8 0,-4 3-4 0,3-1-12 16,1 2 0-16,2 2 0 0,-1 0 0 0,3 1 0 0,0 5 0 0,4 0 0 15,-1 3 0-15,2-1 0 0,2 2 0 0,-1 3 0 0,1 0 0 16,-2 2 0-16,2 0 0 0,0 4 0 0,2 0 0 0,-2 1 0 16,1 0 0-16,-4 3 0 0,1 0 0 0,2 0 0 0,-4 5 0 15,-3-5 0-15,3 2 0 0,-4 0 0 0,-2 2 0 0,2-3 0 16,-4-1 0-16,-1 1 0 0,0-1 0 0,-4-4 0 0,1 1 0 15,0-3 0-15,-3 0 0 0,1-4 0 0,-1 0 0 0,0-4 0 0,0-2 0 16,0-4 0-16,0-4 0 0,-1 2 0 0,1-4 0 0,0 0 0 16,0-4-16-16,0-4-40 0,0 2-20 0,0-8-132 15,0 0 88-15,0-4-28 0,0 2-16 0,-3-4-8 0,0-1-8 16,1-2-36-16,-4-4-12 0,2 0 40 0,2-2 32 0</inkml:trace>
  <inkml:trace contextRef="#ctx0" brushRef="#br0" timeOffset="-2066.42">-2993-842 7 0,'0'0'104'0,"-1"-2"-8"16,1 2-4-16,-3 0-28 0,0-2-4 0,-2 2-4 0,2 0-4 0,-1 0 0 16,-4 0-4-16,2 2 44 0,-1 0-52 0,2-2 4 0,-1 0-8 15,2 2-4-15,1 0 0 0,-1-2 0 0,4 3 4 16,-2-2-8-16,2 2 8 0,-3-2 0 0,0 4 8 0,3-4 4 0,0 5 4 16,6 0 60-16,-4-4-52 0,2 3 0 0,-1 0-4 15,1-4 8-15,2 3-4 0,-4-1-4 0,5 3 0 0,-2-2 4 16,5 0 0-16,-1 0-12 0,3-2-8 0,4 6-8 0,-1-4-4 0,2 0-8 15,8 0-4-15,-4 0-16 0,6 1 0 0,4 0 0 0,2-1 0 16,4 0 0-16,0 0 0 0,6 0 0 0,0 1 0 0,6-4 0 16,-4 5 0-16,4-2 0 0,-1 1 0 0,-1-4 0 0,1 2 0 15,-2-2 0-15,0 4 0 0,-5-5 0 0,-3 1 0 0,-2 2 0 16,-2 0 0-16,-4-3 0 0,-5 2 0 0,-1-2 0 0,15 4-88 16,-27 0 16-16,1-1-16 0,-6-2-20 0,-2 4-12 15,2-1-28-15,-7 1-24 0,0 1-16 0,-1 3-56 0,-5-3-8 0,1 5 40 16,-2-1 44-16,3 2 32 0</inkml:trace>
  <inkml:trace contextRef="#ctx0" brushRef="#br0" timeOffset="-1216.67">-2042 804 23 0,'2'0'236'0,"-2"0"-132"0,2 0-24 0,1 0 0 16,-3 0 4-16,0 0-12 0,-3 0 0 0,6 0-8 0,-3 0-4 0,-3 0-8 15,3 0-4-15,-2 0-4 0,2 0-4 0,2 0 4 0,-2 0-4 16,0 0 4-16,0 0 0 0,0 0 4 0,0 0 4 0,0 0-4 16,0 0 4-16,0 0 0 0,0 0 4 0,0 2 0 0,-2 0-12 15,2 1 4-15,0-2-4 0,0 3-4 0,0 1-4 0,0-1-4 16,0 3-4-16,0-1-4 0,0 3-4 0,0-1-4 0,0 5-4 0,0 0-4 16,0 3 4-16,0-3-4 0,0 2-20 0,-2 2 20 0,-1 0 4 15,2 0-8-15,-5 1 0 0,6 2 0 0,-2-3-4 16,-4 2 0-16,5-2 0 0,-4 0 4 0,2 1-4 0,0-4 0 0,-1 2 4 15,2-3-4-15,-4 0 0 0,6-3 0 0,-1 1 0 0,-2-2 0 16,3 0-4-16,0-1-4 0,0 0-8 0,0-3-4 0,0-2-8 16,0 0-8-16,-3 0-12 0,3 0-12 0,-2-3-16 0,-1 1-4 0,2-1-4 15,1 0 0-15,-6 0-8 0,5 0-8 0,-2 0-4 16,1 0-4-16,-4 0-8 0,2-1 0 0,2 1-20 0,-1-6-28 0,-1 6-20 16,4 0 16-16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01:43.93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2332 1170 39 0,'-9'14'144'16,"4"-8"-88"-16,-1-2-24 0,6 0 8 0,-4 0 28 15,2 0-28-15,-1-4 0 0,3 0 0 0,0 4-4 0,0-8 36 16,5-1-36-16,-1-2 0 0,-1-1 0 0,5 2 0 0,-1-6 0 15,1-2 0-15,1 0 8 0,3-3-8 0,-1-3 8 0,110-165 96 32,-69 102-104-32,-22 38-24 0,65-99 28 15,-25 46-28-15,-34 48-8 0,2 2 4 0,1-3-8 16,-2 4 0-16,2-1 4 0,0 3 0 0,-4-1-4 0,1 5 4 16,-2 3-8-16,1 0 0 0,-4 4 0 0,-6 4 0 0,-1 1 4 15,-5 6-8-15,-1 1 0 0,-4 4-4 0,-4-2 0 0,-3 9-16 0,-5 0-12 16,1 2-8-16,-6 4-8 0,-2 0-4 0,-2 2-12 0,0 3-4 15,-19 8-96-15</inkml:trace>
  <inkml:trace contextRef="#ctx0" brushRef="#br0" timeOffset="358.06">2461 291 51 0,'-4'3'156'0,"2"-3"-92"0,2 1 112 16,9-10 16-1,-4 8-144-15,1-2 0 0,-5 1 4 0,4 0-4 0,1-2 4 16,-1 0-8-16,3 2 0 0,-1-2-4 0,1-1 0 0,1 1-4 15,-2-1 0-15,4 3 0 0,-3 2-4 0,3-4 4 0,-2 4 4 16,3 4-24-16,47 22 132 16,-39-14-120-16,-1 3-8 0,23 30 4 0,-19-19-12 15,-2 5 0-15,3 1-8 0,27 49 8 0,-27-35-16 16,-1 1-4-16,0 0 0 0,20 51-16 0,-4 4-8 16,-7-6-4-16,-17-48 20 0,0-6-8 15,-2-2-4-15,-1-2-4 0,2-4-12 0,-5-2-8 0,0-2-16 16,1-4-16-16,-3-1-12 0,1-4-8 0,-2-1-12 0,0-4-16 0,-5-1-40 15,4 0-8-15,-2-4 20 0</inkml:trace>
  <inkml:trace contextRef="#ctx0" brushRef="#br0" timeOffset="2250.17">3909 1500 11 0,'-3'0'88'15,"3"0"-16"-15,0 0-4 0,0-1-32 0,0 2-4 16,-1-2-4-16,-2-2 116 16,3 7-80-16,0 0-32 0,3-4 4 0,-6 10 32 15,3-2-40-15,0 0 0 0,0-2 4 0,0 6-4 0,0 0-4 16,0 2 0-16,0 2-4 0,0-2-4 0,0 4-4 16,0-2 0-16,0 4-4 0,0-4 0 0,0 4-4 0,-3-2 0 0,1 0 4 15,-1 2-8-15,2-2 0 0,-2 0 0 0,0-2 0 0,-1 0-4 0,4-1 0 16,-5 0-12-16,2-3-8 0,-1 4-8 0,1-6-12 0,-2 2-8 15,1 21-232 1,1-28-8-16</inkml:trace>
  <inkml:trace contextRef="#ctx0" brushRef="#br0" timeOffset="2464.56">4116 1072 107 0,'2'-26'412'15,"-4"22"-360"-15,-5 3-12 0,1-2 0 16,-11 1 16-16,-41 17-60 16,49-10-32-16,2-1-16 0,3 0 8 15,-4 0-92-15,7 0 28 0,-5-4-40 0,6 4 12 0</inkml:trace>
  <inkml:trace contextRef="#ctx0" brushRef="#br0" timeOffset="60033.09">7288-216 63 0,'-14'-12'252'16,"-47"4"28"15,-32 30 20-31,45-1-172 16,15 0-32-16,15-7-68 0,-1 2 20 0,1 2-4 15,-24 21 32-15,19-14-36 0,2-3 0 0,-2 8-4 0,1-4-4 16,-2 5 8-16,0 4-4 0,4-1-8 0,-3 0 8 16,2 6-8-16,4-3 0 0,-1 3 4 0,0-1-4 0,6 5-8 0,0-2-4 15,0 126 28-15,20-128-36 16,1 2-4-16,2-6 4 0,9 2 0 0,-1-4-4 0,3-2-4 16,4 0 4-16,4-4 4 0,2-2-4 0,6-4-8 0,-3 2 4 0,4-2 0 15,4-8 4-15,0 2-8 0,0-6 8 0,1 2 0 0,0-6-8 16,5 2 0-16,-4-6 8 0,3 2-8 0,-2-2 0 0,1-2 0 15,-3 0-12-15,2-2-8 0,-3-2-20 0,0-2-12 0,-3 2-12 16,2-2-4-16,32-10-104 0,17-9-176 16,-64 18 212-16,25-23-416 15</inkml:trace>
  <inkml:trace contextRef="#ctx0" brushRef="#br0" timeOffset="93973">11013 311 11 0,'-15'-3'88'0,"-33"-5"128"16,17 2-84-16,18 2-64 0,-5 0 4 15,-7-4 76-15,11 4-72 0,1 0-12 0,2 2 0 0,-1-2-8 16,-11-5 104-16,15 2-64 0,4-2-24 15,1 4-40-15,3 1 0 0,0 0-8 0,0-3 0 16,3 4-4-16,-3-1-4 0,4-4 4 0,2 2-4 0,0 1 4 16,2-1-4-16,2 1 8 0,2 0 4 0,-3-2-4 0,41-6 28 15,-27 8-40-15,-2 4 4 0,2-3-8 0,4 1 4 16,25-1 0-16,-22 4-8 0,-2 0-4 0,1-4-4 16,2 4-8-16,0 0-20 0,30 0-80 0,-30 0 36 15,-2 0-20-15,29 0-152 16</inkml:trace>
  <inkml:trace contextRef="#ctx0" brushRef="#br0" timeOffset="93660.95">10980 717 59 0,'0'-3'152'16,"2"-1"-84"-16,-2 4-20 0,0-2 0 0,0 0 60 16,3-2-56-16,-6 4 0 0,3 0-4 0,0 0 4 0,0 0-8 0,0 4 0 15,0-4 4-15,0 0-8 0,0 0 0 0,0 0 8 0,3 0 0 16,-2 0-4-16,2 0-4 0,0 0 0 0,-1 0-4 0,2 0-4 16,2 0-4-16,-2 0-4 0,4 0 0 0,8 0 12 15,8 0-8-15,-12 0-16 0,6 0-4 0,-5 0-4 16,7-4 4-16,-1 4 0 0,2-5-8 0,4 0 0 0,-1 1 0 0,1-2 4 15,2 0-4-15,0 0 0 0,-1-2-8 0,27-8-28 16,0-2-24-16,-8 0-36 0,-26 12 28 16,1 0-12-16,-4 0-4 0,9-8-104 0,-19 10 72 0,2-2-32 15,-4 4-32-15,-1-2 24 0,-3 0 24 0</inkml:trace>
  <inkml:trace contextRef="#ctx0" brushRef="#br0" timeOffset="95490.71">13646-504 23 0,'-33'3'384'31,"15"-6"-256"-31,14 6-100 15,-5-3 32-15,-46 0 140 32,37 1-168-32,-18 11 12 15,-46 21-24 1,-6 8 4 0,35-15-12-1,33-18-8-15,0-1-4 0,-4 4 0 0,-2 1 4 16,1 1-4-16,-5 0 0 0,-1 1 4 0,-2 4 0 0,-75 40-4 15,72-37 4-15,-3 2-8 0,1 0 4 0,-80 53 12 16,-19 21 8 0,51-33 4-16,19-13-16 15,16-12 16 1,39-29-24-16,-7 7 12 0,15-11-8 0,-1 1-4 0,1-3 0 16,4 11 16-16,1-12-8 0,2 1 0 15,2-1 0-15,-1-2 8 0,3 3 4 0,1 0-4 0,-1 0 4 16,1-4 4-16,1 2-4 0,1-2 4 0,-1 4-4 0,3-4 4 0,0 0-4 15,0 0 0-15,0 2 0 0,31-2 24 16,7 0-4-16,-14 0-12 16,-17 0-16-16,1 0 0 0,187 5 28 31,-140-5-44-31,-32 1 8 0,1-1 0 16,42 0 0-16,6-1 0 0,-40 1-4 0,-4 0 4 15,3 0-8-15,-3 1 8 0,3-1-4 0,-4 0 4 0,35 0-4 16,-38 0 0-16,1 3 0 0,-6-2 0 0,-2-1 0 0,-2 4 4 15,-4 0-8-15,1-3 4 0,-4 4 0 0,-4-4 4 0,0 4-4 16,10 5 0-16,-15-6 0 0,-5-2 0 0,0 3 4 16,-4 2 0-16,1 1 4 0,-6-3-4 15,-36 26-4-15,23-23 0 16,1 0 0-16,-97 44 0 16,-23 4-4-16,11 0 8 15,81-38-4-15,-57 30 0 16,53-22 0-16,-106 62-4 0,102-52 0 0,0-2 8 15,1-2-8-15,-46 42 4 0,50-36 0 16,3-4 0-16,0 2 0 0,4 2-4 0,7-4 4 0,-3 0 0 0,9-7 4 16,-3 2-4-16,8-3 0 0,-1 0-4 0,-37 74 4 31,59-76-4-31,20 8 4 16,0-18 0-16,-8-8 4 0,43 14 36 15,-36-16-28-15,0 0 4 0,4-2 4 16,21 0 32-16,-17 2-24 0,0-4-4 0,1 0 4 0,4 4 0 15,2-4-4-15,-1-4-4 0,2 4 0 0,7-4 0 0,-2 2 4 16,90-8 24-16,-87 6-36 0,6 3-4 0,-5-4 0 16,0 5-4-16,2-5 0 0,0 2 0 0,-3 1-4 15,-3 0 0-15,-1 2 0 0,1 0 0 0,-4 0-4 0,1 2 4 0,-6 0-4 16,2 2-4-16,-5 0-4 0,4 0-4 0,-6-2-4 0,4 2-4 16,-5 4-4-16,50 5-136 0,-51-8 104 15,-2-1 0-15,-1 0-12 0,96 0-540 16,-85-8 292-1</inkml:trace>
  <inkml:trace contextRef="#ctx0" brushRef="#br0" timeOffset="96977.93">14789 986 227 0,'1'-4'44'0,"5"-8"48"0,0 1 12 16,0 1-52-16,13-21 160 15,-13 20-156-15,2 0 8 0,2-3-8 0,-1-2-4 0,13-15 52 16,-10 14-52-16,2-2-8 0,1-2 0 0,1-4-8 15,2 0 0-15,1-1-8 0,2 0-8 0,3-5 4 0,0 0-4 16,2 0-8-16,3-6 0 0,0 2 0 0,4-4-4 0,-2 1-4 0,5-6 0 16,150-186 12-1,-150 184-16-15,0-2 0 0,-2 4-4 0,-3 2 0 0,0 2 4 16,-5 0 0-16,36-50-8 0,-16 4-124 31,-50 82 16-31,-2 4 36 0,0 4-4 0,-1-3-12 16,-1 3-4-16,-2 1-8 0,4-1-20 0,-6 0-56 0,1 4 16 0,2-3 24 15</inkml:trace>
  <inkml:trace contextRef="#ctx0" brushRef="#br0" timeOffset="97472.66">15033-12 67 0,'-2'-11'100'0,"2"1"-4"0,-3-1-12 0,3 1-24 0,-3 4-4 16,3-3 0-16,0-2 0 0,0 6 8 0,0-8 48 15,0-1 52-15,3 10-96 16,6-1 48 0,-3 2-84-16,3 6 32 0,1-2-28 0,-4 3 0 15,6 1-4-15,-1 1 4 0,4 4 0 0,-2 0 4 0,2 3 0 0,1 3 0 16,2 1 4-16,0 2-4 0,1 4-4 0,4 2-8 0,0 1 0 15,-2 8-4-15,5-1 0 0,-1 2 0 0,-1-3-4 0,1 6 0 16,46 78 12-16,-47-76-28 0,-1-2 0 0,-3 2 0 16,22 37 8-16,34 104-12 15,-64-147 4-15,0-2-4 0,-2-2 0 16,16 52-20-16,-12-36-52 16,9 22-268-16,-22-54 232 15,2-2-16-15,-1-2-16 0,1-5-4 0,0 0-36 0,-3-4-32 0,0 2 20 16,1-6 32-16</inkml:trace>
  <inkml:trace contextRef="#ctx0" brushRef="#br0" timeOffset="98520.29">16226 676 135 0,'-22'-48'516'0,"6"14"-344"15,11 28-132-15,-2-2-4 0,-1 0-8 0,1 2-8 16,-2 2-4-16,-6-5-4 0,8 4-8 0,-1 3-16 16,4-2-4-16,-4 4-8 0,7-4-8 0,-7 4-8 0,4-1-4 15,-2 1-12-15,1-1-72 16,5 1-456-16</inkml:trace>
  <inkml:trace contextRef="#ctx0" brushRef="#br0" timeOffset="98247.45">16266 1030 15 0,'-2'-4'84'16,"0"4"0"-16,-2-2 52 0,-4-1 224 15,5 3-200 1,3 3-112-16,0-3-8 0,0 0 0 0,0 0-4 0,0 0 4 16,0 0 0-16,0 2 0 0,0 2 0 0,0 0 4 0,5 0-4 15,-5 4 0-15,3-3-8 0,0 4-4 0,-2-1-4 0,4 1-8 16,-3 2 0-16,3 3-4 0,1-2-4 0,-5 2 4 0,4 2-4 16,1-2 0-16,-2 3-4 0,8 74-32 15,-12-79 4-15,0 2-12 0,3-2 0 16,-3 2-4-16,-3 12-160 0,3-16 100 15,0-6-12-15,-3 4-152 0,3-4 80 0,-1-4-8 16,-2-4 40-16</inkml:trace>
  <inkml:trace contextRef="#ctx0" brushRef="#br0" timeOffset="99486.27">16953 394 163 0,'-32'-11'604'15,"31"10"-508"1,2-3 8-16,5 2 8 0,0-1 8 0,2 2 0 0,7-3-8 0,-1 3-12 16,4-2-4-16,5-1-12 0,3 2-4 0,0 0-20 0,5-2-8 15,3-2-8-15,0 2-8 0,4 0-12 0,3-2-4 0,0 1 0 16,0 0-20-16,47-5 0 0,-45 6 0 16,39-9 0-16,-3 4 0 0,-5-2-112 15,-42 6 24-15,-1 3-24 0,22-6-152 0,-29 4 108 0,-3 4-12 16,-3-1-8-16,-5-2-32 0,-1 3-28 0,2-2 36 0,-8 2 32 15,1 0 36-15</inkml:trace>
  <inkml:trace contextRef="#ctx0" brushRef="#br0" timeOffset="99242.4">17243 14 91 0,'-2'-27'320'0,"2"16"-240"0,0 2 4 0,0-2-4 15,0 0 8-15,0 1-4 0,0 0-12 0,0-9 68 16,0 1-16-16,0 10-64 0,2 0-4 0,-2 0 0 15,3 3-4-15,0-1 0 0,-3 1 0 0,0 3-8 0,0-2 36 16,1 0-8-16,2 4-36 0,-1 4 0 0,4 0 4 16,13 117 196-1,-13-35-224 1,-3-18-12-16,0-33 0 0,-3 69 0 16,-3-38 0-16,3-36-8 15,3 0-24-15,-2 24-76 0,5-30 28 0,-4-2-16 0,1 2-12 16,-2-6-8-16,7 12-156 0,-5-16 120 0,-2-3-8 15,-1-2-20-15,6-3-32 0,-6 0 16 0,2-1 32 0,-2-4 20 16</inkml:trace>
  <inkml:trace contextRef="#ctx0" brushRef="#br0" timeOffset="99978.49">18661-582 15 0,'-4'-4'88'0,"2"1"-8"0,-1-2-8 0,3 4-20 16,3-3 4-16,-1 3 0 0,2-8 64 0,2 3-60 15,-1 2-4-15,9-2 120 0,-9 5-120 16,-1 1 0-16,1 0-4 0,1-4 4 0,-6 4 4 0,4-1 0 0,-4 1 12 16,2 0 4-16,-2 0-4 0,3 0 4 0,-3 0-4 15,0 1-4-15,0-1-4 0,-3 4-12 0,1-8 0 0,-1 8-12 0,-1-4-4 16,-1 4 4-16,-2-1-4 0,2 1-4 0,-5 3-4 16,-23 27 32-16,2-4-60 15,-8 13 0-15,17-17 0 0,3 4 0 0,-5 0 0 0,3 6 0 16,-3 3 0-16,0 4 0 0,-2 0 0 0,-47 105 0 15,52-97 0-15,-1 4 0 0,2-3 0 0,4 1 0 0,4 2 0 16,3-3 0-16,2 0 0 0,4-4 0 0,3-2 0 0,10-2 0 16,2-1 0-16,7-4 0 0,5-1 0 0,4-2 0 0,8-2 0 15,6-6 0-15,2 2 0 0,5-4 0 0,1 0-16 0,6-2-20 16,-1-2 4-16,57 14-48 0,-51-16 32 0,-9-6-8 16,3 2-4-16,-4-4-4 0,-4-2-4 0,-4 0-8 0,-4-4-4 0,-3 0-4 15,-5-2-8-15,-1 0-12 0,-3-4-12 0,-10 0 0 0,3-4-16 16,-5 0-36-16,0-4-24 0,4-11-140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4:11.82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3 828 7 0,'0'-3'108'16,"-3"3"-8"-16,3-2 0 0,0 0-24 0,0-4 60 0,0 0-64 16,0 0-8-16,0 1-4 0,0-3-8 0,0-3-8 15,3 4 4-15,0-5 4 0,-2-1-8 0,5-3-12 0,-1 2 4 0,2-2-4 16,-1-3 0-16,1 2 4 0,4-5-4 0,-2 1 4 0,1-2-4 16,2-2 0-16,-3 0 0 0,6-1-4 0,-6-2 0 0,3-1 0 15,-2 2 4-15,-1-2-4 0,2 0 0 0,-3-1 8 0,0 0-4 16,-1 2 4-16,1 1-4 0,-4-3-4 0,1 4-4 0,-2 0 4 15,-3 0 0-15,1 3-4 0,-1 3-4 0,3 0-4 0,-3 2 4 0,0 4-4 16,0-2 0-16,0 4-4 0,0 3 0 0,0 0-8 0,0 3 0 16,-3 2 0-16,3 1 0 0,0 0-4 0,0 3 0 0,0-1 0 15,0 1 0-15,0 0 0 0,0 0 4 0,0 1-4 0,0-1 0 16,0 6 4-16,0-2-4 0,0 2 4 0,0 1-4 0,0 2 0 0,0 1 0 16,0 0 0-16,0 6-4 0,0 1 4 0,-1 4 0 0,1 0-4 15,-3 5 4-15,-2 0-4 0,2 1 0 0,-4 3-4 0,5 1 4 16,-5 0 0-16,-1 3-4 0,1-2-8 15,-18 65-28-15,-5-3 4 0,21-67 28 16,-1 2 4-16,1-6 0 0,1 3-4 0,-1-2 8 0,2-2 0 16,-1-3 0-16,4 1 8 0,-3-3-4 0,2-3-4 0,-1 2 8 0,5-3 0 15,-2 0-4-15,1-3-8 0,2-1 8 0,0-2 0 0,-3-1-4 16,0 1 8-16,3-4-8 0,0 0 4 0,0-2 4 0,6 2-4 16,-6 0 0-16,2-3 8 0,1-3-4 0,-2 0 4 0,7-4 4 15,-4 0 0-15,2 1-4 0,-5-4 8 0,4 0-4 16,2 0 0-16,1-2-4 0,-1-1 4 0,2-1 4 0,9-19 8 15,-9 14-16-15,1-1-4 0,2-2 0 0,0 4 0 0,0-7 0 16,2 3-4-16,0-2 0 0,1-2 0 0,2 3 4 0,-1 0-8 16,3-3 4-16,1 2 4 0,2-2-4 0,-3 4 0 0,2 0-4 15,2 1 4-15,-3 2 0 0,3 2 0 0,-2-2 0 0,1 5 0 0,-1 1 0 16,1 3 0-16,-3-2 0 0,2 4 4 0,-4-1 0 0,2 5-8 16,-1-2 8-16,-5 0-4 0,5 3 0 0,-5 3 4 0,2-3 4 15,-3 2-8-15,0 1 0 0,0 0 0 0,0 0 0 0,-2 1 4 16,2 2 0-16,-3 0-4 0,2 3 8 0,1 0-8 0,-4 1 4 15,3 0-4-15,-2 3 4 0,0 0-4 0,1 3 4 0,-1 0-4 16,2 3-4-16,-3-2 4 0,10 22 0 0,-12-17 4 0,2 3-4 16,-4-3 0-16,10 48 4 15,-13 18-12-15,-2-62 8 16,-5 20-12-16,1-21 12 0,-4 18-16 16,-3 2-16-16,5-23 8 0,2 1-8 0,-1-3-4 0,-1-1-4 0,3 4-8 15,-1-2-4-15,2-4 0 0,2 2 0 0,-2-2-8 16,1 2 4-16,2-2 0 0,0 1-12 0,-3-4-8 0,3 4 0 0,-3-4-8 15,3 4 0-15,-1 8-96 0,-2-12 56 16,-5 22-364-16,8-23 356 0</inkml:trace>
  <inkml:trace contextRef="#ctx0" brushRef="#br0" timeOffset="1499.83">1268 1237 19 0,'0'0'84'0,"0"0"-12"0,0 0-8 0,0 0-24 16,0 0-8-16,0 0 0 0,0 0-4 0,0 0-8 0,0 0 0 15,0 0 0-15,0 0 0 0,3 0 0 0,-2 0 0 0,2 0 4 0,-1 0 0 16,4 0 4-16,-2 0 4 0,-2 0 0 0,5 0 4 16,1 0 4-16,-4 0 12 0,6 0-8 0,-1 0 8 0,-1-2 0 0,2 1 0 15,2-2-4-15,-6 3 0 0,6-1-4 0,-2-2 0 0,-1 1-8 16,2-1-4-16,-2 2-8 0,1 1-4 0,9-3 8 16,-13 0-16-16,2 3-4 0,-1 0-4 0,-2 0-20 0,1 3 24 0,-2 0 0 15,-2-2 0-15,-2 7 0 0,0-4 0 0,0 2 0 16,-2 1 4-16,-5-1 8 0,2 2 8 0,-5-2 12 0,2 6 4 0,-36 28 148 15,29-29-152-15,0 1-8 16,3-5-4-16,-1 5-4 0,1-5-4 0,1 0-4 0,-1 0-4 16,5-2-4-16,0 2 0 0,2-3-4 0,1-2 0 0,1-1-8 0,1 2 0 15,2-2 8-15,0-1-8 0,5 0 4 0,-1 0 0 0,1 0-4 16,2 0 4-16,0 0-4 0,4 0 0 0,-5 0 0 0,7 0 4 16,-4 0 0-16,0 0-4 0,1 0 8 0,2 0-8 0,0 0 8 15,-3 0-4-15,14 0 4 0,-15 0-4 0,0 0 4 16,-1 0 0-16,1 3-4 0,-1-3 0 0,-5 3 0 0,4-2 8 0,-2 2-4 15,-4 2 4-15,2-1-8 0,1-1 4 0,-3 4 4 0,0 0 0 16,-3-1 8-16,1 3 4 0,-2-1 12 0,-4 4 0 0,1-2-8 16,-1-1-4-16,-1 2-16 0,-2 2-4 0,-3-3 0 0,1 0 0 15,-17 16 0-15,-6-1 0 0,3-4 0 16,14-9 0-16,3-2 0 16,-30 16 0-16,34-22 0 0,0 2 0 0,-15 5 0 15,23-11 0-15,1 0 0 0,1 0 0 0,-1-1-24 0,3-16-204 16,3 8 108-16,3-11-180 15,0 4 128-15,-2 4-8 0,4-2-28 0,-1 0-32 0,11-24-148 16</inkml:trace>
  <inkml:trace contextRef="#ctx0" brushRef="#br0" timeOffset="2236.3">2194 1006 15 0,'0'5'100'0,"0"-5"-52"16,0 0-16-16,0 3 4 0,0-3-8 0,0 1 4 0,0-1-4 15,0 0 4-15,0 0 4 0,0 0-4 0,0 0 4 0,0 0 0 16,0 0 4-16,2 0 0 0,1 0 8 0,-3 0-4 0,2 0 4 0,1 0 4 16,-2 0-4-16,2 0 8 0,0 0-8 0,-1 0-4 0,1 0-4 15,-2 0 0-15,2 0 4 0,0 0 0 0,-3 0-4 0,2 0 0 16,-2 0-4-16,0 0-4 0,0 0 0 0,0 0-4 0,0 0 4 16,0 0-4-16,0 0 0 0,0 0-4 0,0 0-4 0,0 0 4 15,-2 0-4-15,4 0 4 0,-2 0-12 0,0 0 4 0,0 0-4 0,0 0 0 16,0 0 0-16,0 0 4 0,0 0-4 0,6 0 4 0,-6 0-8 15,1 0 0-15,2 0 0 0,-1 0 4 0,1 0 0 0,0 0-8 16,-2 0 0-16,4 0 0 0,1 0 4 0,-5 0-4 0,5 0 0 16,-5-4 0-16,2 4 0 0,-1-2 8 0,1-1 4 0,-3 2 0 15,3-2 8-15,-3 0-4 0,0 2 4 0,0-2 0 0,0 0-4 16,0 0-4-16,-3-1 0 0,0 4-4 0,1-2-4 0,-2 2 0 0,-2 0-4 16,5-2 0-16,-5 2 0 0,1 0-24 0,1 0 24 0,-1 0-4 15,1 0-12-15,-4 0-4 0,1 2-4 0,2-2-16 0,-1 2-8 16,5-2-20-16,-2 0-8 0,1 0-12 0,-1 0-12 0,1 3-20 15,2-3-16-15,0 0-20 0,0 0-28 0,2 1-44 0,1-2 0 16,2 1 28-16,-4-3 40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2:55:35.93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29 15 0,'0'0'92'16,"1"0"-12"-16,-2 0 72 0,1-3-92 15,1-1-36-15,4 2 0 0,-2 0 0 0,1-1 0 0,1 2 0 16,2-4 0-16,0 1 0 0,1 3 0 0,-1-4 0 0,2 2 4 16,-1-1 4-16,4 0 4 0,-2 0-4 0,2 4 0 0,-3 0 0 0,3-1 4 15,-2 1-12-15,2 0 0 0,-3 1-4 0,3-1 0 0,0 4-4 16,3 0-8-16,0 0-4 0,-2 0 4 0,5 1-4 0,-2 2 0 16,4-4 0-16,0 2 0 0,4 1-4 0,3 2 4 0,3-2 0 15,0-1 0-15,7 2-8 0,0 1 4 0,5-4 0 0,1 2-16 16,4-2 24-16,4 0-8 0,3 0 0 0,1 1 0 0,4-2 4 0,4-2-4 15,1 0 4-15,4-1 0 0,-1 4 0 0,5-4-4 16,2 0 0-16,3 0 4 0,-2 0-4 0,4 0-4 0,2 0 4 0,1 0 4 16,81 0 16-16,-77-4-12 0,0 8 4 0,1-4-4 15,-1-4 8-15,3 4-8 0,0-1 4 0,-1 0 0 0,2 1-4 16,-1 0-4-16,-1-3 0 0,4 3 0 0,-4 0 0 0,5-1 4 16,0 1 4-16,-2-4-4 0,2 4 0 0,-5 0 0 0,6 0-4 15,-2 0 0-15,-4 0 4 0,3 0 0 0,-3 0 0 0,-1 0-4 16,4 0 4-16,-3 0 0 0,0 0 0 0,-2 0 0 0,0 0-4 0,1 0-4 15,-2 0 4-15,-2 0-4 0,2 4 4 0,-3-4 0 0,-2 1 0 16,5 2 0-16,-3-1 0 0,-3 2-4 0,2-3 0 0,0 2 0 16,-1 1 0-16,-1 0 0 0,3 1-4 0,-6-1 4 0,4 1 0 0,-4-1 0 15,1 3 0-15,-2-3 0 0,1 2 0 0,-2 0-16 0,-1-1 20 16,1 1-4-16,-5 2 4 0,1-1 0 0,-3-3-4 0,1 6 4 16,-1-4 0-16,-4 3-4 0,-4-1 0 0,1 1 0 0,-2 0-4 15,-3 2 0-15,-1-2 0 0,1 1 8 0,-6 1 0 0,0 0-4 16,-4-3 4-16,4 5 0 0,-5-3 4 0,-1 5 4 0,1-5-4 0,-1 2 4 15,0 3-4-15,0-4 0 0,0 3 0 0,0-2-4 16,-1 2 0-16,1 1 0 0,-3-4 0 0,4 5-4 0,-1-2 4 0,0-2 0 16,0 2 0-16,-1-2 0 0,-2 1-4 0,2 0 0 0,1-1 0 15,-3-2 4-15,-1 2 0 0,-1-4 0 0,2 2 0 0,-4-2 0 16,6 0 4 0,-6 0-4-16,148 22 32 0,-148-24-28 0,38 3 8 0,-35-4-12 15,-3 1 8-15,2-1-4 0,1 0 0 0,1 0 0 0,-1 0 0 16,1 1 0-16,42 8 8 0,-40-8-8 0,1 0 0 15,0 0-4-15,0 2 0 0,45 6-12 0,-42-6 16 16,0 0-4-16,2-2 0 0,-2 2 0 0,5-4-4 0,-4 4 0 0,1-2 0 16,-1-2 0-16,4 3 0 0,-3-2 0 0,1-5 0 15,-5 5 0-15,3 0 0 0,-1-5 0 0,-3 4 4 0,0 0 0 0,-6 0-4 16,5-1 4-16,-3-2-8 0,-7 3 0 0,3-3 4 0,-4 2 0 16,-3-1-4-16,-1 2 8 0,0-4-4 0,-6 4 0 0,1-4 0 15,-4 2-4-15,0-2 4 0,-2 0-8 0,-1 2-8 0,-3-2-4 0,-5 0-12 16,2 0-4-16,-1 0-8 0,-1 0-12 0,-6 0-4 0,2 0-24 15,0-2-12-15,-3 2-8 0,0-2-12 0,-3-1-8 16,-1 2-20-16,0-3-32 0,-4 2-8 0,-2-2 28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0:36.9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3 280 131 0,'0'0'132'0,"0"0"-52"16,0 0-44-16,0 0 0 0,0 0-4 0,0 0 0 0,0 0-4 0,0 0-4 16,-5 0 88-1,5 0-64-15,0 0-16 16,0 0-16-16,-1 0-4 0,1 0 0 0,0 0 4 0,0 0 0 0,0 0 68 15,0 0-4 1,0 0-52-16,0 0 0 16,0 0-8-16,0 4 4 0,0-4-4 0,0 1 4 0,0-1-28 15,0 3 28-15,0-3 0 0,0 0 0 0,0 0 0 0,0 0 0 0,1 1 0 16,2 0 24-16,1-1 4 0,-4 0-28 16,5 0 0-16,84 0 200 46,48-16-152-14,-116 10-64-32,22-8 0 0,3-4 4 15,-22 6-12-15,3 1 4 0,0 0 0 0,25-11 0 0,-28 8 0 16,2 2 0-16,1-1-4 0,-2 2 0 0,77-33 4 16,-9 11-4-1,-73 27 0-15,51-7 0 16,-40 12 0-16,-16 1 0 0,45 0-12 15,-48 0 16-15,3 1-4 0,-3-1 0 16,2 0 0-16,0 0 0 0,-2 0 0 0,1 0 0 0,1 0 0 0,-4 0 0 16,2 0 4-16,-3 0-4 0,3 0 4 0,-5 0-4 15,4 0 4-15,-2 0-4 0,-2 0 0 0,-3-1 0 0,4 1 0 0,-4 0 0 16,1-3 0-16,7-1 8 16,7-11-36-1,-16 12-108 1,-10 2-152-16,4-2 136 0,-6 1-20 15,1 0-68-15,-1 2 12 0,-13 0-136 0,13 0 236 0</inkml:trace>
  <inkml:trace contextRef="#ctx0" brushRef="#br0" timeOffset="-6284.42">1012 664 47 0,'1'-4'88'0,"-1"4"-8"16,0-8 56-16,0 4-32 16,-9-4 92-16,9 6-148 0,0 2-4 0,0 0 4 15,-3-4 68-15,3 4-84 0,-1 0 4 0,-2 0 92 16,6 0-60-1,-3 0 44-15,-3 0-76 0,3 0-4 16,0 0 44-16,0 0-36 0,0 0-8 0,0 4 4 0,0-3-8 16,0 5 24-16,0 9-12 15,-8 21 24-15,7-24-44 0,-2 6 0 16,-5 19 8-16,-1 8-8 0,3-19-12 0,-2 4-4 16,-7 34 4-16,7-28-4 0,-4 2 0 0,3 4 4 15,-1 1-4-15,-2-2 0 0,-1 5 4 0,1 2-8 0,-3-3 4 16,0 2-4-16,3 3 0 0,-31 88 0 15,30-96 0-15,-25 82 0 16,26-86 0-16,0 0 0 0,5-6-16 0,-5 4 24 0,-1 26-8 0,5-32-4 16,1 0 8-16,-1-4-8 0,4-4 4 0,-1 3-4 15,0-4 4-15,3-1-4 0,-2 0 0 0,-2 28-64 16,4-34 24-16,-1 6-60 0,3-12 36 16,0 5-80-16,0-8 64 0,0-4-16 0,0 0-16 0,0 3-4 15,0-8 4-15,0 4-20 0,-4-2-36 0,1-6-24 0,1 2 20 16,-1-4 32-16</inkml:trace>
  <inkml:trace contextRef="#ctx0" brushRef="#br0" timeOffset="-31.98">394 1002 3 0,'4'-8'112'16,"2"-2"144"-16,-4 6-192 0,-2 4-4 0,3-4 0 15,-3 4-4-15,3 0 0 0,-3-2 4 0,0 2-4 0,0 2-4 16,-3 2 212 0,3-4-160-16,0 0-92 15,4 0 60-15,-1 4-36 0,-1-8 8 0,4 4 0 16,10-8 80-16,-4 4-52 16,16-6 28-16,-17 10-72 0,-2 0 0 15,34-8 84-15,-31 11-88 0,0 2 0 16,2-5 0-16,34 26 36 0,-29-16-48 15,-2 5 0-15,5 0-4 0,24 19 0 16,-20-12-8-16,58 50 0 0,-52-46 0 0,0 1 0 0,0 2 0 16,3-2 0-16,0 4 0 0,3-5 0 0,108 82 0 15,-73-57 0-15,-37-26 0 16,126 83 0 0,-104-68 0-16,-30-22 0 0,74 60-12 15,-83-59 8-15,46 34-20 16,-45-35 8-16,-2-2 4 0,1 0-8 0,-1 0-20 0,-2-1 20 15,12 12-24-15,-1-1-20 0,-7-2-40 16,-9-14 40-16,-3 0-8 0,-4-2-8 0,7 0-8 16,-10-2-20-16,2 2-16 0,-1-1-16 0,-2-6-16 0,0 3-40 15,-2-4-24-15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0:54.4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9047 1231 31 0,'9'-5'96'0,"3"4"-8"0,3-6-4 0,-4-1-20 0,6 3 0 16,-1-4-4-16,2-3-8 0,3 2 0 0,1-6-4 0,2-2 0 15,0 1-8-15,65-50 104 16,-20 15-52-16,11-10-12 0,-40 32-56 0,3-2 12 0,0-6-8 16,1 4-8-16,2-2 0 0,-2 1-4 0,0-2-4 0,2 1-4 0,-3-2 0 15,0 4-4-15,-1-1-4 0,-5 4-4 0,2-3-8 0,-5 4-4 16,-3 0-4-16,-3 4-12 0,-1 2-8 0,-6 3-8 0,1 1-4 15,-5 0-8-15,9-11-76 0,-17 21 64 0,-1-1-12 0,-4 4 0 32,-1-1-32-17</inkml:trace>
  <inkml:trace contextRef="#ctx0" brushRef="#br0" timeOffset="308.82">9385 224 91 0,'-20'-18'296'0,"13"-16"0"0,13 17-144 16,-5 12-80-16,4-4-4 0,1-2-4 0,0 6 0 0,1-1-4 15,4-1 4-15,-3 0-4 0,16 1 64 0,-12 1-68 0,3 4 4 16,1 1 0-16,2 1-8 0,-1 4-4 0,-1 1-4 0,3 1-4 15,4 5-4-15,-2 2 0 0,1 2-8 0,-1 6-8 0,2-1 0 0,0 2-4 16,1 6 0-16,-1-2-4 0,0 7 0 0,1-3-4 0,-1 4-4 16,-2 2 0-1,69 110 12-15,-70-114-20 0,38 70-48 16,-22-39-8-16,-21-34 12 16,40 78-264-16,-21-42-32 15,-26-42 204-15,1-8-24 0,-5 0 4 0,4-1-44 0,-4-4 12 0,1 4 28 16,-3-6 40-16</inkml:trace>
  <inkml:trace contextRef="#ctx0" brushRef="#br0" timeOffset="1733.22">10743 894 39 0,'-3'0'80'0,"3"0"-12"16,0 0-16-16,0 0 16 0,0 0-44 0,3 0 0 0,-3 0 4 0,0 0 0 16,-3 0-4-16,3 0 0 0,0 0 0 0,0 0 0 0,0 0 4 15,0 0 0-15,0 0 0 0,0-2 4 0,0 2 0 16,0 0 4-16,0 0 0 0,0 0 0 0,0 0 0 0,0-2 0 0,0 2-4 15,0 0-8-15,-4 0 44 0,-3 6-36 16,4-4-16-16,-2 6 0 0,-2-4 0 0,2 2-4 16,-2 0 4-16,2 4-12 0,-2 0 8 0,-1 1-4 0,2 0 0 0,-1 4-4 15,3 0 0-15,-4 5 0 0,2-4 0 0,2 4-4 0,-1 0 0 16,2-2 4-16,3 4 0 0,-4 21-4 0,4-22 0 16,3 1 4-16,1-4-8 0,1 2-4 0,-1-2 8 0,4-3-8 15,-1 4 8-15,5-7-4 0,-2 2 4 0,2-4 0 0,2-2-4 16,-2 0 4-16,5-4 0 0,0-2 0 0,2-2 0 0,-2 0 0 15,2-2 0-15,55-27 0 0,-57 16 4 16,1 1-4-16,-2-2 0 0,0 0 0 0,-4-4 0 16,25-40 8-16,-31 40-4 15,6-20 28-15,-13-20 44 0,-2 39-44 0,-5 3 0 16,2-1 0-16,-4-1 4 0,1 2-4 0,-3 4-4 0,-6-2-4 0,6 2 4 16,-1 2-8-16,-5 1-4 0,5-2 0 0,-5 5-4 0,4-2-4 15,-3 4-4-15,3 0 4 0,2 2-4 0,0 0 0 0,-1-2-4 16,4 4-4-16,-13 0-96 15,13 0-8-15,1 0-104 0,11 0 124 0,-3 0-8 16,2 0-8-16,4 0-8 0,-5-2-8 0,7 2-36 0,-4 0-28 16,2 0 32-16</inkml:trace>
  <inkml:trace contextRef="#ctx0" brushRef="#br0" timeOffset="2384.94">11343 547 83 0,'-3'-3'104'0,"3"1"-12"16,-1-3 52-16,1 5-88 31,0-1 56-15,0-1 204-1,0 2-256 1,0-3 8-16,0 3 44 0,0 0-92 0,0 0 4 16,0 0 0-16,0 0 0 0,0 3 4 0,0-3 0 15,0 0-8 1,0 0 100-16,0 2-108 0,0-1 0 0,0 2 0 16,0-1 4-16,0 3 12 0,0-4-16 0,0 7 20 15,0-4-12-15,0-2 0 0,0 2 0 0,1 0 4 0,2 3 0 16,0-6 0-16,-1 4 0 0,-2-1 0 0,4 1 0 0,-4-1-4 0,6 0-4 15,-4 0-4-15,2 4 0 0,-1-2 4 0,1 2-8 0,1 0 0 16,-2-2 0-16,0 6 0 0,4 22 12 16,-5-20-20-16,-2-2 4 15,4 2 0-15,4 90-4 16,-5-74 8-16,-2-14-8 16,2 30-4-16,-3-31 4 0,0 1 0 0,0-1 0 0,0 1 0 0,0 0-12 15,0 2 16-15,0-4-4 0,0 0 0 0,0 2 0 0,0-2-4 16,0-2-4-16,5 2 0 0,-5 1-8 0,3-4-16 0,0 1-8 15,-3-4-12-15,1 2-8 0,4-2-12 0,1 5-72 16,-2-12 72-16,-3 3-8 0,5 0-8 0,-4-4-12 0,2 0 4 16,2-4-4-16,-4 0-4 0,4 3 8 0,-5-4-4 0,4-3-16 15,1 1-12-15,-5 0-16 0,4-5 8 0</inkml:trace>
  <inkml:trace contextRef="#ctx0" brushRef="#br0" timeOffset="2919.89">11866 802 87 0,'0'0'112'16,"3"0"172"-16,-3 0-44 0,-3 0-92 0,3 0-84 0,-5 0-4 0,5 0-4 15,-1 0-4-15,1 0-8 0,-6 0 0 0,4 0 0 0,-1 0-8 16,-1 2-4-16,1-2 0 0,-2 5-8 0,-2-2 0 0,2 1-4 15,1 4-4-15,-1-3-4 0,-2 1 0 0,3 5 0 0,-4-1-8 16,2 2 0-16,0 1 4 0,-1 2 0 0,-1 1-4 0,-4 22-4 16,5-20 4-16,0 6 0 0,2-6-4 15,1 4 8-15,-11 72 0 16,15-66-8-16,4-16 0 0,2 0 0 0,-1-6 0 0,2 2 0 16,-1-4-4-16,6-4 4 0,-2 0-12 0,5-6 0 0,-3 0 0 15,2-4-4-15,0-2 0 0,3-2 4 0,1-2 0 0,-2-2 0 16,0-4 0-16,1 0 4 0,-2-3 0 0,1-2-12 0,2 1 20 15,-5-8 0-15,2 3-4 0,-3-2 4 0,0-5-4 0,-5 6 4 0,2-8 4 16,2 2 0-16,-7-2 4 0,4-1 4 0,-4 2 4 0,1-1 0 16,-2-2 8-16,1 3-4 15,6-105 112-15,4 41 48 16,-8 83-128-16,-6 5-4 0,1 2-4 0,2 1-8 0,-1 4-4 0,-2 4-8 16,3-1-8-16,-3 4 0 0,0-2-4 15,0 3-4 1,0 55-8-16,0-23 0 0,0-11 0 0,0 0 0 15,0 4 0-15,0 2 0 0,0 3 0 0,0 34 0 16,0-32 0-16,0 2 0 0,-3 0 0 0,3 1-24 0,0 0-24 16,3-1-20-16,-3 0-8 0,4-2-8 0,2 2-4 0,-4-4 4 15,2 0 0-15,2-1 0 0,7 22-100 0,-5-30 88 0,-1 0-4 16,1-1 0-16,1-2 0 16,17 26-244-1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0:47.12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2321 1688 15 0,'0'-8'84'0,"0"4"-12"0,0 0-4 31,0 0-28-15,0-28 276-16,0 2-104 15,0 30-184-15,0-5-4 0,0 2 4 0,0-1-8 0,0 2-4 16,0 0 0-16,0 2 0 0,0-4-8 0,0 4 8 0,0 0-8 0,0-1 0 16,0 1 4-16,0 0 4 15,0 5 12-15,0-1-16 0,5 3 0 16,-5 14 4-16,0-1-8 0,0-5-4 15,0 0 4-15,0 1-4 0,0 0-4 16,0 45 0-16,-5 1-4 16,1-19 16-16,1-21-12 0,1 0-4 0,-1-2 4 0,0-2 0 0,2 2 0 15,-2 12-4-15,1-18 4 0,-1 1 0 0,3-4 0 16,-3 9-4-16,3-14 8 0,0-2-4 0,0 2 0 16,0-4 8-1,3-10 32-15,2-6-32 0,-1 6 0 0,2-2-4 16,-1-4 0-16,10-16 4 0,-6 13-4 0,0-2 0 15,1 1 0-15,14-26 4 0,-9 22-4 16,13-20 4-16,15-22 8 0,-28 48-8 0,-2 0-4 16,2-4 0-16,0 6 0 0,-3 1 4 0,0 3-8 0,0-1-12 15,0 1 20-15,7 0 12 0,-10 6-8 0,-2-2 0 16,1 6 0-16,-1 0 4 0,1 0-4 16,19 20 32-16,-7 6-4 0,-12-14-24 15,-4-2 0-15,4 4 0 0,-1 2 4 0,7 16 8 16,-8-12-12-16,1 2-4 0,2 22 8 15,-5-18-8-15,4 24 0 0,-4-23-8 16,7 76 4-16,-7-55-12 0,1-4-16 16,-1-24 4-16,-1-4-8 0,2-1-8 15,2 10-64-15,-3-17 40 0,4 1-8 0,-1-4-16 0,-2-1-20 16,5-2-120-16,-4-2 88 0,0-2-32 0,2-2-24 0,-4-4 8 16</inkml:trace>
  <inkml:trace contextRef="#ctx0" brushRef="#br0" timeOffset="422.76">3155 1762 95 0,'-15'10'148'16,"-40"40"296"-16,40-40-360 15,-21 16 144-15,17-11-120 0,11-10-68 0,2-3-8 16,-1 2 12-16,4 0-8 15,19-4 20-15,-8 0-48 16,-1-4 0-16,24-6 8 0,-16 6-12 0,-1 0 0 0,1 0-4 0,1 0 4 0,2-2-4 16,0-2 4-16,-3 0-4 0,1 0 0 0,3 2 4 15,-4-6-4-15,2 3 0 0,-3 0 0 0,3 1 0 0,-5 0 0 0,3-3 0 16,-3 0 4-16,-1 2-4 0,-3-2 0 16,1 1 0-16,13-30 28 15,-17 22 16 16,-5 2 20 16,-67 3 336-31,-42 204-260-16,115-99-204 0,10-72-24 0,-7-12 20 16,3-1-12-16,3-2-12 0,1-3-12 0,4 2-4 0,-2-4-12 0,-2 4-4 15,8-4 0-15,-5 0-4 0,2-4 4 0,1 4-8 0,-1 0-12 16,1-4-12-16,1 4-4 0,-5-1 16 15</inkml:trace>
  <inkml:trace contextRef="#ctx0" brushRef="#br0" timeOffset="948.45">3713 1800 323 0,'19'-98'488'15,"-11"68"-332"-15,-4 4-4 0,-1 16-76 0,1-2 4 16,-4 0 0-16,5-8 148 0,-2 13-168 0,-3 6 0 0,0-3-8 15,0 4-8-15,3-4 32 0,-6 4-40 0,3 0-4 16,0 0-4-16,0 0-8 0,0 9 36 16,0-8-56-16,0 23 0 15,0-6 0-15,0 4 0 16,0 6 0-16,0-14 0 0,7 44 0 16,-4-42 0-16,-1-2 0 0,2 2 0 0,-1-4 0 15,2-2 0-15,-1 0 0 0,2 2 0 0,3 2 0 16,3-6 0-16,-5-4 0 0,1-4 0 0,-1-2 0 15,7-4 0-15,-4 1 0 0,-2-4 0 16,8-7 0 0,23-32 0-16,-23 22 0 0,-7 12 0 0,1 2 0 0,-1-2 0 0,-3 2 0 0,0 2 0 15,2 1 0-15,-2 2 0 0,0-1 0 0,-3 6 0 0,1-2 0 16,0 4 0-16,2 4 0 16,-1 24 0-16,-4-2 0 0,-1-10 0 0,0-2 0 15,0 2 0-15,3 0 0 0,-3-2 0 0,3 4 0 0,-1-5 0 16,5 13 0-16,-2-15 0 0,1-1 0 0,0 0 0 0,0-4 0 15,2-2 0-15,9 1 0 0,-7-5 0 16,-1-3 0-16,3 1 0 16,0-2 0-16,68-68 0 0,-68 56 0 15,0 2 0-15,0-4 0 0,9-16 0 16,16-18 0-16,-7 0 0 0,-20 36 0 16,-1 6 0-16,2-6 0 0,5-8 0 0,-6 16 0 15,-1-4-16-15,-1 4-28 0,-1-1-20 0,1 4-28 16,5-11-160-16,-8 12 96 0,2-2-16 0,-1 2-16 0,-2 0-44 15,4-3-12-15,-2 2 28 0,0 3 36 16,-2-6 40 0</inkml:trace>
  <inkml:trace contextRef="#ctx0" brushRef="#br0" timeOffset="2066.22">6032 830 43 0,'-9'0'100'0,"-11"4"76"16,13-4-108-16,-5 1 72 0,4-1-72 0,7 0 4 0,-2 0 0 0,0 3-4 16,2-6-8-16,-2 3-8 0,3 3-8 0,0-3 4 0,0 0 0 15,0 0 0-15,0-3-4 0,0 3 4 0,3 0 0 16,-2 3 4-16,5-3 0 0,-5 0 0 0,4 0-4 0,1 0 4 0,0 0-4 15,1 0 0-15,4 0 0 0,-2 0-8 16,34-3 80-16,-7-2-52 0,-14 5-32 0,-1-2-4 0,4-2-4 16,-1 4-4-1,28-8 8-15,65-9-12 0,-85 12-20 0,-1 0 0 16,-3 0 0-16,62-7 0 0,-62 8 0 0,2 0 0 16,-4 0 0-16,26-3 0 0,-28 2 0 0,0 4 0 0,-2 0 0 31,-2-3 0-31,87 0-440 15,-100 4 336-15,5 4-296 0,-12-4 260 0,5 0-28 0,-5 0-40 16,0 0 4-16,3 0 28 0,0 0 28 0</inkml:trace>
  <inkml:trace contextRef="#ctx0" brushRef="#br0" timeOffset="1676.04">6433 1066 15 0,'2'-4'256'16,"-4"4"-144"-16,-11 0 112 0,9 0-164 0,-1 4 4 0,-2-4-8 15,-13 5 124 1,13-4-120-16,-26 14 188 31,26-10-160-31,7 20 272 31,4-24-336-15,148 13 232-16,-112-18-232 16,6-2-8-16,-22 1-12 0,0 2-4 0,3 1 0 0,-4-2 0 15,1 2 0-15,3-2 0 0,44-6 0 0,-47 5-12 16,-1 5-8-16,-3-3-16 0,0-1 0 16,16 0-80-16,-22 4 36 0,1 0-8 0,0-4-8 0,-6 4 0 0,0 0-16 15,-2-1-12-15,-2 1-8 0,-2-1-12 16,1 1-16-1</inkml:trace>
  <inkml:trace contextRef="#ctx0" brushRef="#br0" timeOffset="6872.1">8624-290 19 0,'-3'0'128'15,"2"0"-64"-15,-2 4 32 16,3-4 8-16,-3 4 0 15,3-4-36-15,3 0-36 0,-3 1 4 0,0-2 56 16,0 1-64-16,0 0 0 0,-3 0 4 0,3 0 4 0,3 0 8 16,0 0 4-16,-2 0-12 0,4 0 4 15,2 0-4-15,20-4 64 0,-15 3-60 0,4-2 0 0,3-1-4 16,28-3 44-16,12 1 4 16,-25 1-44-16,45 0 32 0,-31-1-36 0,1 2 0 0,3 1-4 0,3-1-4 15,5 1-8-15,-2 1 0 0,4-1 0 0,4-1-4 0,-2 0 0 16,1 1-4-16,2 0 0 0,-3-1 0 0,2 0-4 0,-2-4-4 15,-2 1 0-15,118-12 12 0,-126 12-12 16,-2 0 0-16,46-6-8 0,-52 6-8 0,-6 1-8 16,-1 2-8-16,-3-4-12 0,26 4-80 0,-35 2 48 0,-5 0-8 15,-4 2 4-15,-3 2-12 0,0 0-16 16,12 11-420-16,-30-4 132 0,-2-2 232 16,1-3 32-16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1:17.73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8585-44 51 0,'0'0'80'15,"-6"0"116"17,-1 0 192-1,26-18-148-31,123-136-8 0,-95 102-204 0,-23 26-20 0,0-4 0 16,6 2 0-1,118-129 16-15,-84 94-12 0,-29 33-8 0,-4-4 0 16,0 7 0-16,0-2 0 0,1 3 0 0,-7 0-8 0,2 4 4 0,-5 4 0 15,-1 0 0-15,-5 3 0 0,2 2-4 0,-6 3 4 16,7-6-20-16,-17 12 0 0,1 1-8 0,-3 1-4 0,-3 2-4 16,1 0-16-16,-4 2-12 0,1 1-8 0,-1-2 0 0,-2 2-8 15,2 1 0-15,-1 0 0 0,-1 0-4 0,1 0-12 0,-1-3-24 16,-1 0-16-16,-1 4 4 0</inkml:trace>
  <inkml:trace contextRef="#ctx0" brushRef="#br0" timeOffset="369.45">8864-692 39 0,'-5'0'108'15,"4"0"84"1,-7 3 20-16,-4-3 156 0,6 0-236 15,6 0-68-15,-1 0-4 0,-2 0-4 0,3 0 0 16,0 0-4-16,0-3-4 0,0 3-4 0,0 0-4 0,0 0 0 0,0 0-4 16,0 0-8-16,0 0 4 0,0 0 0 0,0 0-16 0,0 0 16 15,4 0 8-15,-1 3 0 0,0-2 0 0,9 4 32 16,-4 2-40-16,-2-1 0 0,7-2-4 0,-4 4-8 16,19 10 12-16,-13-6-20 0,4-2-4 0,1 6-4 15,90 66-4 1,-40-25 0-16,-46-37 0 0,-1 2 0 0,-2-2 0 15,21 26 0-15,-23-26 0 0,1 3 0 0,-7 1 0 16,17 22 0-16,-17-25-28 0,-2 0-12 0,-2 1-8 0,1 0-12 16,-3 0-16-16,-1-2-16 0,2-2-12 0,-2 0-16 0,-2-1-12 15,1 0-12-15,-1-1-8 0,1-2-8 0,1 0-28 0,-5 1-32 16,4-5 28-16,1 1 28 0</inkml:trace>
  <inkml:trace contextRef="#ctx0" brushRef="#br0" timeOffset="1035.19">9693 51 19 0,'0'0'112'16,"0"-1"-4"-16,-3 1 204 0,3 0-248 15,0 0 0-15,0 0 0 0,3 0 0 0,-3 0 0 0,0 1-12 16,0-1-4-16,0 0 4 0,0 0-4 0,1 0 0 0,-1 0 4 0,3 0-4 16,-3 0 0-16,0 0 4 0,3 0-4 0,-3 0 4 0,1 0-4 15,-1 0-8-15,0 0 8 0,0 0-12 0,5 0 0 0,-5 0 0 16,3 0-8-16,0 0-4 0,-3 0 0 0,1 0-8 0,2 0 0 0,0 1-4 15,2 3 0-15,-4-3 0 16,7 14 8-16,-5-7-16 0,-3-2 0 0,1 2-4 0,-1 4 0 0,3-2 4 16,-3 2-4-16,3-1 0 0,-3 4-4 0,0-1 0 0,-3-2-8 15,0 4-8-15,2-2-4 0,-4 12-52 16,2-12 24-16,0 9-76 0,3-12 56 0,0-1-4 0,0 0 0 16,0 0-16-16,-1-5-4 0,1 0 0 0,-3-1-4 0,3-2-4 0,0 3-20 15,3-5 8-15,-3-3-24 0,0 1-28 0,0 0 20 0</inkml:trace>
  <inkml:trace contextRef="#ctx0" brushRef="#br0" timeOffset="1353.01">9757-273 99 0,'-8'-4'136'0,"4"-1"-12"0,2 4-12 16,-1-2-32-16,0 3-8 0,-1-2 68 0,4 2-68 15,0 0-16-15,0 2 4 0,0-2-12 0,0 0-4 0,0 0-8 16,0 0-8-16,0 0-4 0,0 0-4 0,0 0-4 0,0 0 0 0,0 0-8 47,0 0 0-32,22-30-836 17</inkml:trace>
  <inkml:trace contextRef="#ctx0" brushRef="#br0" timeOffset="3504.43">10505-324 331 0,'0'0'104'31,"0"-2"-68"-15,0-7 60-16,0 6 16 16,0 3-84-16,0 0 4 0,0 0-4 0,0 0 0 0,0 0-8 0,0 0-12 15,0 0 12-15,0 0 0 0,0 0-4 0,0 0-4 0,0 0-4 16,0 0 0-16,0 0 0 0,0 3-4 0,0-3-4 0,0 1 4 15,0 3-8-15,0 0 8 0,0-2 0 0,0-2-8 0,0 5 8 16,0-2-8-16,0 1 8 0,0-1-4 0,0 2-4 0,0-4 4 0,0 3-4 16,0-3 4-16,0 3 0 0,0-4 0 0,0 0 0 15,0 1 0-15,0-1 16 0,0 0-12 0,0 0 0 16,0 0 4-16,0 0 4 0,0 0-4 0,0 0 8 0,0 0 0 16,0 0-4-16,0 0 16 0,0 0-16 0,0 0-4 15,0 0 4-15,0 0 0 0,0 0 0 0,0 0-4 0,-1-1 0 16,-2 1-4-16,3 0-4 0,-2 0 8 0,-1 0-8 0,0 0 4 0,3 0-4 15,0 0 0-15,-1 0 0 0,-2-4 0 0,3 4 0 0,-2 0 0 16,2 0 0-16,-3 0 0 0,0 4 8 16,3-4-12-16,3 0 8 0,-3 0-4 0,0 0 0 0,0 0-4 15,0 0 8-15,0 0-4 0,0 1 0 0,3-1-4 0,-3 0 4 16,2 0-8-16,1 3 0 0,-2-3 8 0,2 2-4 0,0-2 8 16,-3 0-8-16,0 0 8 0,2 0 0 0,-2 0-4 0,3 0 4 15,-2 2-4-15,-1-4 0 0,0 2 4 0,0 2 8 0,0-2 0 16,0-2-8-16,0 2 0 0,-1 0 4 0,1 0-4 0,0 0 4 15,0 0 0-15,0 0 0 0,-3 0 0 0,3-2 0 0,-2 2-4 16,2 0-4-16,-3-4 12 0,3 4-12 0,-3 0 0 16,3 0 0-16,0 0-4 0,0-4 0 0,0 4 8 15,0 4-4-15,-1-8-4 0,1 4 0 0,1 0 0 0,2 4 4 0,0-4 0 16,-1 0 0-16,-2 0-4 0,3 0 4 0,-2 0 0 0,2 0 0 16,0 0 0-16,-3 0 0 0,0 0 0 0,2 0 0 0,-2 0 4 15,0-4 0-15,6 4 4 0,-6 0-4 0,0 0 4 0,0 0-4 0,0 0 4 16,-3-1-4-16,0 0 16 15,3 1-16-15,0 0 4 0,0-3-8 0,0 3 4 0,0 3-4 16,0-6 0-16,-2 3 0 0,2-1 0 0,0 1-8 0,0 0 0 16,0 0-8-16,0 0-8 0,0 0-4 0,-3-4-48 15,3 4 24-15,3 4-12 0,-6-8-8 0,3 4-12 0,0 0-4 0,3-1-28 16,-3 1-36-16,-3-3-32 0,3 3 24 0,0-1 24 0</inkml:trace>
  <inkml:trace contextRef="#ctx0" brushRef="#br0" timeOffset="5373.97">10599-330 15 0,'0'1'132'32,"0"2"-8"-17,6-12 4-15,-5-12-52 16,-1 16-72-16,0-2 8 0,-1 5-8 0,1 0 4 0,-6-2 0 15,4 2 0-15,-2-1 12 0,4 3-8 0,-6-1 0 16,5 1 0-16,-2 0 0 0,0 0 0 0,1 0-4 0,-1 0 0 0,3 0 0 16,-1 0 0-16,1 0-4 0,-3 0 0 0,3 0 4 15,0 0-4-15,0 0-4 0,-3 1 4 0,3 2-4 0,0-1 0 16,3 2-4-16,-6 7 4 0,1-6 0 16,2-1 0-16,0-2-4 0,0 2 4 0,0 3-4 0,0-3 0 15,0 1 4-15,0-1 0 0,0-2-4 0,0-2 12 0,0 0-8 16,2 4 4-16,1-4-4 0,0 1 4 15,9-1 4-15,-11 0-4 0,5-1-4 0,-2-3 4 0,4 2 0 16,-7-1-24-16,7 2 28 0,-4-4 0 0,1 2-4 16,1-1 0-16,1-4 4 0,-7 2-4 0,2 1 4 0,1 1 0 15,-3-3 0-15,0 3-4 0,1-1 0 0,-1 1 4 0,0-1 0 0,-1 1 4 16,1 2-4-16,-5 0 0 0,5-2-4 0,-6 0 8 16,5 4-4-16,-2-1-4 0,0 1 4 0,-2-1 0 0,4 1-4 15,-5 0 0-15,1 0 0 0,4 0 0 0,-5 0 0 0,1 0-4 0,4 0 0 16,-5 1 0-16,5 0 4 0,-5 3-4 0,4-3 4 0,-1 2-8 15,2 1 4-15,1 0 0 16,-6 14-8-16,6-11 4 0,0-3 4 0,-2 2-4 0,2 0 0 16,0-1 4-16,2 0-4 0,1-1-4 0,1 2-4 15,1-3 8-15,-5-3 4 0,6 2-4 0,1-2 4 16,-1 4 0-16,1-4 0 0,-4-4 0 0,2 4 0 0,-1-2 4 16,1-1 0-16,-2 2 0 0,0-4 0 0,-3 2 0 0,1 2 4 15,-1-4 0-15,0 0-4 0,0 4 0 0,0-4 4 16,0 0-4-16,0-5 24 0,-1 5-20 0,-2 4 4 15,0-1-12-15,-2-1 0 0,5 2 4 0,-1 1-4 0,-5 0 4 0,4 0 0 16,-1-3 0-16,-1 3 0 0,1 0-8 0,-2 0 4 0,4 0-4 16,-2 0 8-16,0 0-8 0,3 3 4 0,-1-6 0 0,1 6 0 15,0-3 0-15,0 0 0 0,0 1 0 0,0 2 0 0,0-1 0 0,0-1-4 16,0 2-4-16,0 1 8 0,0-1-4 0,0-2 4 16,0 2 0-16,0 6-8 0,0-7 8 15,4-1-4-15,-4 2 4 0,3-3 0 0,-2 2 0 0,2-2 4 0,-3 0 0 16,2 0 0-16,-2 0-4 0,3 2 0 0,-3-4 4 0,3 2 8 15,-3-2-16-15,1-1 4 0,-1 2 4 0,0 1 0 0,0-2 0 0,-1-2 0 16,1 0 0-16,0 0 0 0,0 3 8 0,0-2-4 16,0-1 0-16,0 0 0 0,0 2 0 0,0-2 0 0,0 1-20 0,0 2 20 15,-3 1 4-15,0-4-4 16,1 4 4-16,-8 0-8 0,9 0 0 16,-7 0-4-16,8 4-4 0,-7 0 4 0,4-4-4 0,3 1 0 15,-2 2 0-15,2-1 4 0,0-1-4 0,0 2 0 0,0 1-4 16,0-1-4-16,0 1 0 0,0 1 4 0,0-1-4 15,0-2 0-15,0 2-12 0,0 0 16 0,0-4-8 0,0 3 0 0,0-3 4 16,0 1-4-16,0-1 0 0,0 0 0 0,0 0 0 16,0 3 0-16,0-3-56 0,0 0 40 0,0 0-8 15,0-3 0-15,0 3 8 0,0 0-12 0,0 0-8 0,0 0-8 16,0 3-20-16,0-6-24 0,0 2-20 0</inkml:trace>
  <inkml:trace contextRef="#ctx0" brushRef="#br0" timeOffset="-1226.14">7910-938 39 0,'0'0'72'0,"-6"0"-8"15,4 0-8-15,-1 0-28 0,-6 0 28 0,5 0-36 0,-4 0-4 16,2 0-4-16,0 0-4 0,0 0 0 0,2 0 4 0,-3 0 4 15,2 0 0-15,-2 0 0 0,5 0 0 0,-4 0 4 16,0 0 32-16,6 0-28 0,-3 0 0 0,0 0 0 0,3 0 0 0,0 0 0 16,0 0 4-16,0 0-4 0,0 0 0 0,0 0 0 0,0 0 4 15,0 0 0-15,0 0-12 0,0 0 4 0,0 0 0 0,0 0-4 16,0 0 4-16,0 0 0 0,0 0-4 0,0 0 4 0,0 0-4 16,0 0 4-16,0 0 8 0,0 0 0 0,0 0-8 0,0 0 0 0,0 0 8 15,0 0-4-15,0 0 4 0,0 0 4 16,0 0 0-16,0 0 104 15,-1 0-80-15,1 0-28 0,0 0-4 0,-5 0 0 0,5 0-4 0,-6 0 0 16,5 0-4-16,-5 0 4 0,4 0-4 0,-2 0 0 0,-2 0 0 16,5 0-8-16,-4 0 4 0,-1 0 0 0,5 0-4 0,-5 0 4 0,1 0 0 15,4 0 0-15,-2 0 0 0,0 0 4 0,1 0 0 16,-1 0-4-16,2 0 4 0,-5 0-8 0,4 0 0 0,-2 0 0 0,-2 0-4 16,2 0 4-16,-23 3 4 0,15-2-8 15,-2 2 0-15,-3 1-4 0,0 1 4 0,-2-1 0 0,-2 2-8 16,-83 31-4-16,79-27 12 0,-7 3-4 15,1 0 4-15,-3 0-4 0,0 3 0 0,2-2 0 16,-3 1 0-16,2-1 0 0,2 1 0 0,-4 1-4 0,4-2 4 0,0-1 0 16,0 0 0-16,5 3 0 0,0-5 0 0,2 0 0 0,1 0 0 15,3 0 0-15,2 1 0 0,4-6 0 0,2 2 0 0,2 0 0 16,3-4 0-16,2 2 0 0,4-5 0 0,1 2 0 0,0-1 0 16,4-2 0-16,1 2 4 0,2-2 0 0,2 0-4 15,3 0 0-15,12-4 0 0,-7 1 0 0,0 2 0 0,-1-4 8 16,4 4-4-16,-1-3 0 0,3 0-4 0,-1 0 4 0,3 0-4 15,-2 1 0-15,2-2-4 0,0 4 8 0,0 0-8 0,-1-2 0 0,0 2 0 16,4-3 4-16,-4 4 0 0,-2 0 0 0,3 0 0 16,25 4 0-16,-25 0 0 0,-3-3 0 0,3 0-4 0,-1 4 4 15,3-2 0-15,-1 1 0 0,-1 0 0 0,1 0 4 0,-1 0-4 16,-3 2-4-16,3-2 4 0,-1 3 0 0,0-3 0 0,-2 1 0 0,-2-1-4 16,0-1 4-16,15 7 0 0,-17-6 0 15,-2 1 0-15,17 5 0 0,-24-6 0 0,-1-1-4 16,-2-2 0-16,1-1 4 0,-2 3-4 0,-4-2-12 0,2-1 20 0,-2 0 0 15,0 0 0-15,-2 0-4 0,-2 4 4 0,-2-4-4 0,-2 0 0 16,2 0 4-16,-5 1-4 0,-3 2 4 0,1-2-4 0,-4 4 0 16,-2-4 0-16,0 2 0 0,-5 4 0 0,-3-2 0 0,-3-1 0 15,2 2-4-15,-3 0 4 0,-70 15 0 16,65-10 4-16,-3 1-4 0,3-2 0 16,-2 2 4-16,-37 15-8 0,38-12 4 0,-2 3 0 0,-33 15 4 15,36-14-4-15,3-1 0 0,-1 2 0 0,3 0 4 0,4 0-4 16,-2-2 4-16,6 0-4 0,-1-1 0 0,2 0-4 0,5 1 8 0,1-3 0 15,1 0-8-15,3 1 4 0,3-5-4 0,2 4 4 0,2-4 4 16,-1 0-8-16,5 1 8 0,-2-2-4 0,3 2 0 0,0-2 0 16,3 1 4-16,-2-2-4 0,5-2 0 0,0 4-4 0,0-2 4 0,0 0 0 15,1-1 0-15,5 1-4 0,-1 0 8 0,-2-1 0 16,3 1-4-16,6-4 4 0,-5 6-4 0,23 3 4 16,-17-8-4-16,0 4 0 0,27 1 0 0,-22-3 4 0,0-1 0 15,3-2 4-15,0 1 4 0,-2-1-12 0,5 2 4 0,-2 1 0 16,-1-4-4-16,1 2 0 0,27 6 0 0,-25-4 0 0,-5-4 0 15,5 3 0-15,-5 0 4 0,5 1-4 0,-5-3 0 0,2 1 0 16,0 1-4-16,0 1 0 0,-3-3-4 0,2 1-4 0,0 1-8 16,-3 1-12-16,4-3-4 0,-3 0-4 0,0 1-12 0,1 0-4 15,-1 2-12-15,0-4 0 0,-3-2-8 0,1 3-12 0,-1 0-20 16,-2-3-12-16,3 1-16 0,-5-2 0 0,-1-1-40 16,-1 4-28-16,1-4 24 0,-1 0 28 15</inkml:trace>
  <inkml:trace contextRef="#ctx0" brushRef="#br0" timeOffset="-4924.11">4446-136 43 0,'0'0'72'0,"0"0"-4"0,0 0-8 0,0 0-20 0,0 0 4 16,0 0-16-16,0 0 20 0,0 0 4 0,0 0-8 16,0 0 0-16,0 0 116 15,0 0-52-15,0 0-72 0,0 0 4 0,0 0-8 16,0 0 0-16,0 0-4 0,0 0 4 0,0 0-8 0,0 0 0 16,0 0 0-16,0-3-4 0,0 2 0 0,2-3 4 0,1 4 0 0,-2-4 0 15,5 3 4-15,2-4 0 0,-4 0 4 0,5 4-4 0,2-5 4 16,0 2 4-16,3-1 4 0,1-2 12 0,1-1-4 0,6 3 0 15,-1-1 4-15,6-1-8 0,0-1-4 0,1 2-4 0,3-3 0 16,5-1 0-16,1 3 0 0,82-18 44 16,-75 16-60-16,-1 1 0 0,49-10 4 0,-47 7-16 0,1 4 0 15,-2-2 0-15,0 2-4 0,-3 0 4 0,-1 0-4 0,2-1 0 16,-9 2-4-16,3 0 0 16,53-8-12-16,-43 8-16 0,-27 4 12 0,-2-1-8 0,-2 2-4 0,-4 1-16 15,-2 0 20-15,-4 0-12 0,1 0-20 0,-5 0-20 16,-2 1-16-16,-5 2-4 0,1-1-28 0,-2 0-16 0,-2 2-20 0,-1 0-8 15,-4-4-36-15,2 0-20 0,-3 4 28 0,4-4 40 16,-4 0 28-16</inkml:trace>
  <inkml:trace contextRef="#ctx0" brushRef="#br0" timeOffset="-3638.09">5161 176 75 0,'3'0'56'0,"-2"0"8"0,5 0-28 0,-1 0 4 0,-4 0-4 0,5 0 0 15,-1 0 4-15,-2 0 4 0,-2 0 0 0,-1 0 4 0,3 0 0 16,-3 0 4-16,1 0 52 0,-1 0-56 0,0 0 0 15,0 0 0-15,0 0-8 0,0 0-4 0,0 0 0 0,0 0-8 16,-1 0-4-16,-2 0 0 0,2 0 4 0,-2 0-8 0,0 0 0 0,-2 0-4 16,1 0-4-16,-1 0 0 0,-13 0-12 15,-1 4 20-15,7-4-12 0,-16 5 12 0,11-4-12 16,0 4 4-16,0 0 0 0,-4 1-4 0,-22 8 16 16,16-6-16-16,1 0-4 0,-3 2 4 0,0 0-4 0,0 4 0 0,-2-4 0 15,3 2 0-15,-2-1-4 0,2 0 0 0,1 1 0 16,2-2 0-16,-1 2 0 0,5-2-4 0,2-2 0 0,3 0-4 0,1-2 0 15,6 2 0-15,-1-4 0 0,5 0 0 0,2 0 0 16,3-4 0 0,25 0-72-16,-4-4-20 0,-6 0 32 0,-3 0-12 0,16-6-112 15,-11 2 76-15,20-8-220 0,-21 10 184 0</inkml:trace>
  <inkml:trace contextRef="#ctx0" brushRef="#br0" timeOffset="-5472.25">5070 168 47 0,'-5'0'80'16,"-2"0"-16"-1,-12-3 160-15,10 2 48 16,3 1-112-16,4 0 128 0,2 0-220 0,0 0 0 0,0 0-8 16,0 0 0-16,0 0-4 0,2-4 0 0,-2 4-8 0,0 0 0 15,-2 0-8-15,4-1 0 0,1 0-12 0,0 1 0 0,3-3-8 16,0-2 8-16,0 4-12 0,6-2-4 0,1-1 0 0,-1 1-4 15,4-2 0-15,1 0 0 0,5 0 0 0,-1 1 0 0,3-2 0 16,2 0-8-16,1 0 4 0,1-2-4 0,2 2 4 0,-2 0-4 16,1 0 0-16,1-2-4 0,-2 2 0 0,-1 0-4 15,23-4-24-15,-32 5 8 0,1 0-4 0,16-1-68 0,-21 1 36 16,-2 4-8-16,-3 1-12 0,-1-3-8 0,-1-2-144 16,-5 4 92-16,-2-2-4 0,-2 2-28 0,-1-2-36 0,-4 1 20 15,5 0 24-15,-8-2 36 0</inkml:trace>
  <inkml:trace contextRef="#ctx0" brushRef="#br0" timeOffset="9040.28">11895-1239 27 0,'-1'0'48'0,"-2"0"0"0,-2 0-8 0,2 0-16 0,0 0-4 15,-1 0 8-15,2 0-4 0,-4 0 4 0,5 0 0 0,-2 0-8 16,3 0 0-16,-2 0 4 0,2 0-8 0,-2 0 4 0,2 0-4 0,0 0 4 15,0 0 0-15,0 0 0 0,0 0 0 0,2 0 20 16,-2 0-24-16,0 0 4 0,-2 0-4 0,-1 0 0 0,1 0 0 16,-1 0-4-16,-1 0-4 0,-1 0 4 0,-1 3-4 0,0-3 0 15,0 1 0-15,-3 2 0 0,2 1 4 0,-2-1-4 0,-10 2 20 16,7-1-12-16,1-1 0 0,2 1 0 0,-1 2 0 16,1-2 4-16,-1 2 0 0,-2-2 8 0,3 1-4 0,-2-1-8 0,2 0 8 15,0 0 0-15,2 4 0 0,-3-4 0 16,2-2-4-16,-25 15 28 0,26-13-40 15,-5 5 0-15,8-5 0 0,-4 0 0 0,4 1-4 0,-2-1-4 16,0 0 4-16,0 1 0 0,4 2 0 0,-2-3-4 0,-2 2 0 0,4 0 0 16,-3 4 0-16,3-5 0 0,-2 7 4 0,1-3-4 15,0-1-4-15,-2 3 4 0,4 0 0 0,-2 2 0 0,0-3 4 0,1 3-4 16,-2 0 4-16,4 0 4 0,-6 0-4 0,4 3 4 0,-1-4-4 16,0 3-4-16,-1-2 4 0,2 3-4 0,-4-3 0 0,5 1 4 15,-2-1-4-15,2 3 0 0,-2 10 4 0,0-12 0 16,3-1-4-16,-2 25 8 0,2-25-4 0,0-3 0 15,0 1 4-15,0 0 0 0,-3 0 0 0,3-1 0 0,-1 0 4 16,1 1 4-16,-6-1 0 0,4 2-4 0,-4 0 4 0,2-2 0 16,-1 1 0-16,1 1-4 0,-1-1 0 0,-1 2 4 0,-1 0-8 15,1-1 0-15,0 1 0 0,2 0 4 0,-1 1-8 0,1-2 0 0,-1 0-4 16,-1 2 0-16,2-4 4 0,1 2 0 0,1-2 0 0,-1 5-4 16,2-5 0-16,1 1 0 0,0-2 0 15,0 2 0-15,4 26 8 0,-2-28-8 16,5 7 12-16,-7-10-8 0,6 3 0 0,-6 0 4 0,5-1-4 15,-4 0 4-15,2-1 0 0,0 0 0 0,-1 1 0 0,-2 2 0 0,3-2 4 16,-3 4-4-16,0-6 0 0,0 6 0 0,0-3 0 0,0 0-4 16,1 3 12-16,-1 0-12 0,3-2 4 0,0 2-4 0,-3-2 4 15,1 1-4-15,4-1 0 0,1 1 0 16,-2 0 4-16,20 28 24 0,-9-22-8 16,-7-8-20-16,-3-1 4 15,34 18 16-15,-20-14 0 0,-8-6-16 0,1-2 0 0,0 0 0 16,-3 0-4-16,3 0 0 0,10 6 8 0,-10-6-4 15,-3 0 0-15,13 3 0 0,-10-2-4 0,-3 1-4 16,3-6 4-16,0 8 0 0,0-4-4 0,-2 0 0 0,-1 1 0 16,3 0 0-16,-2 0 0 0,-1 0-4 0,2 0 4 0,-2 1-4 15,1-2 4-15,-4 1 0 0,1-1 0 0,4 0 0 0,2 4 0 16,-5-3 0-16,-2 0 0 0,0-4 0 16,13 10 8-1,-12-7-4-15,22 4 12 0,-12-6 0 16,0-2-4-16,-8 0-8 15,22 4 4-15,3-4-4 0,-22 0-4 0,-1 2 4 0,2-2-4 0,-3 2 0 16,4-2 4-16,-2 0 0 0,0 0-4 0,1 0 0 0,-1 0 4 16,0 0 0-16,0 0 0 0,0 0-4 0,1 0 0 0,-3 0 0 15,5 0 0-15,-6-2 0 0,0 0 0 0,5 2 0 0,-6-4 4 16,1 4 0-16,-1-2-4 0,14-1 0 16,-17 2 4-16,-2 1 0 0,-2 0 4 0,2-4 0 0,-3 4 0 0,2 0 0 15,-2 0 0-15,0 0-4 0,0 0 4 0,0 0-4 0,0 4 4 16,-2-4-8-16,2 0 0 0,-3 0 0 0,3 0 4 0,-1 0-4 15,1-4 0-15,0 4 0 0,0 0 0 0,0 0 4 0,0 0-8 16,0 4 0-16,0-4 8 0,-3 0-4 0,3 0 0 16,0 0 0-16,0 0-4 0,0 0 4 0,3 0 0 15,-3 0-4-15,-3 0 0 0,3 0-4 0,-3 0-4 0,1 0-24 16,2 0 20-16,-3 0-12 0,2-4-12 0,-5 4-12 0,4 0-16 16,2-4-16-16,-6 3-12 0,2-2-20 0,-1-1-20 15,-4-4-184-15,2 6 136 0,0-2-28 0,-1-1 8 0,1-2 28 16,2 3 36-16</inkml:trace>
  <inkml:trace contextRef="#ctx0" brushRef="#br0" timeOffset="118308.41">6460 916 63 0,'0'-1'76'15,"-3"-8"104"-15,6 8-120 16,-3-2-28-16,0 1 24 0,0 2-36 0,-3-2 0 16,3 2 0-16,0 0-4 0,0 0 0 0,-3 0-4 0,3 0-4 0,0 2 0 15,0-2-4-15,0 0 0 0,0 0 0 0,0 0-4 16,0 0 4-16,0 0 0 0,0 0 40 15,-1 0-36-15,-2 0 0 16,1 5 8-16,-1-4-8 0,-1 3 0 0,1 2 0 0,0-1 4 16,-2 2 0-16,4 1 0 0,-5 2 0 0,0 1 0 0,-6 12 12 15,6-7-16-15,2-2 0 0,-1 0-4 0,1 2 0 0,-7-2 0 16,10 2-4-16,-7 0 4 0,4-2-4 0,-4 0 4 0,2 2-4 16,2-4 4-16,-1 2-4 0,1-2 0 0,1-2-16 0,2 0 24 15,-2 2-4-15,0-4 0 0,1-2 0 0,2 2 0 0,0 0-4 16,0-4 4-16,0 8 20 15,0-10-12-15,0-2 4 0,0 0 4 0,0 0 0 0,0 0 0 0,0 0-4 16,0-2-4-16,0 0-4 0,0-3 0 0,2 0 0 0,1 1 0 16,0-4-4-16,-2 0 0 0,3 2-4 0,2-4 4 0,0 0-4 15,0-4 0-15,8-13 4 0,-4 10 0 0,-1 1-8 0,3-3 4 16,0 4 4-16,0-3-4 0,0 0 0 0,1-2 4 0,-1 4-4 16,13-20 8-16,5 5-4 0,-17 16 4 15,-1 3 4-15,3-2-8 0,0 2 0 0,-1 3 8 0,-1-2 0 16,-1 2 0-16,1 4-4 0,11-11 16 15,-2 6 0-15,-1 6-4 0,-9 4-8 0,2 0-4 16,-3 0-4-16,1 4 4 0,2 0-4 0,-2 2 0 0,14 10 4 16,-9-10-4-16,1 6-4 0,-5 1 0 0,24 17-4 15,-17-13 4-15,-3 1 0 0,3 4 0 0,-1-1 0 0,-2 0 0 16,2 1-4-16,3 0-8 0,-5 0 0 0,5 4-8 0,-3-6-8 16,1 6-4-16,-4-8-12 0,3 4-12 0,-2-2-8 0,-2-2-8 15,-2 0-8-15,5-2-4 0,-5-2-8 0,-1 0-20 0,0-2-28 16,0 0-20-16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1:07.60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1721-662 19 0,'-4'0'60'0,"2"3"-8"0,-4 2 4 0,2-4-48 15,-3 2 24-15,2 0 0 0,-7 4 24 0,5-3-40 16,2 0 0-16,1 0-4 0,-4 0 4 0,4-2-4 0,-2 3 0 0,1 1 4 16,1-5 0-16,0 3 0 0,1 0 0 0,0-4 4 15,1 0 0-15,-1 1 0 0,3 2-4 16,0-3 4-1,-4 4 160-15,1-2-152 0,1-1 8 0,-1 2-8 0,2 1 8 16,-5-1-4-16,1 1 4 0,2 1 0 0,-1-4-8 0,-4 4-8 16,4-1 4-16,-1 3-4 0,-2-6 0 0,0 3 0 0,2 4-4 15,1-7 0-15,-4 4-4 0,4 2 0 0,-1-3-4 0,-1 1 0 0,0-1 0 16,-4 3 8-16,6 0-12 0,-1-3 4 0,2 1-4 16,-1-1 4-16,-14 18 32 15,13-15-28-15,1-4 4 0,-1 4-4 0,1 0 4 0,-2 2 0 0,0-2-4 16,0 3 0-16,2-1 4 0,-4 1-20 0,4-2 20 0,-4 4-4 15,4 1 0-15,-1-3 0 0,-1 3 0 0,0-1 0 0,0-1 0 16,2 5 0-16,-1-3 0 0,-2 3 0 0,6-2 0 0,-5 2 0 16,-2-2 0-16,4 4 0 0,-4-2 0 0,4 0 0 0,-1 0 0 15,-2 4-4-15,4-4 0 0,-3 2 4 0,0-1 0 0,0-1-4 0,0 3 0 16,2-2 0-16,-1-1-4 0,1 3-8 16,-7 28 8-16,10-5 4 15,1-13-12-15,1-17 4 0,2 14 8 0,2-16-4 16,7 24 0-16,-8-22-4 0,-1-2 4 15,0-2 0-15,2 4-4 0,-1-2-4 0,0-2 4 0,1 4 0 16,-2-2 0-16,-3 2 4 0,3-2 0 0,-2 1 0 0,-1-1-4 0,3 1 4 16,-3 3-4-16,0-4 4 0,0 1-4 0,0 15 8 15,3-16-8-15,-3 3 4 0,2-1-4 0,-2 0 4 0,4-2-4 16,-1 4 8-16,9 18-4 16,-7-22 0-16,7 8 8 0,-5-10-16 0,0 0 8 0,1 0 0 15,-1 1-4-15,2-3 0 0,-1 3 8 0,-1-3-4 0,2 0 0 0,-2-2-8 16,5 2 12-16,-1 2-8 0,-2-4 0 0,3 0 0 0,0 0 4 15,-1 0 0-15,1-2 0 0,0 2-4 0,3-4 0 0,0 4 4 16,-2-4 0-16,2 2 0 0,2-2 0 0,1 2-4 0,-5-2 4 16,5-2 0-16,-2 0 0 0,1 2 0 0,-3-4 0 0,3 0 0 15,-2 3 0-15,0 0 0 16,-2-3-8 0,93-17 28-16,-94 21-20 0,17-5-4 15,-23 5 0-15,5 0 0 0,-4 0 0 0,1 0 0 0,-3 0 0 0,1 0 0 16,0 0 0-16,0 0 0 0,-1 0-4 0,-1 0 4 15,1 0 0-15,1 0-4 0,-5 0-4 0,4 0-4 0,1 0-8 0,-2-4-4 16,1 3-4-16,-1 1-28 0,2-3 16 0,-5 1-8 0,4 0-16 0,1 0-12 16,-6 0-16-16,1 2-16 0,-1-4-16 0,5 4-20 15,-5-5-12-15,0-1-448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1:06.11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114 4 55 0,'0'0'80'0,"0"0"-4"0,0 0 0 15,0 0 20-15,0 0-48 16,0-4 120-16,0 4-124 0,0 0 0 0,0 0 0 15,0 0 52-15,0 0-48 0,0 0-8 0,0 0 4 0,0 0-8 16,0 0 4-16,-3 0 52 0,2 0-60 16,-2 0-4-16,0 4 16 0,3-4-28 0,0 4-4 0,0-1 4 15,0-2-4-15,-2 2-4 0,-1-2 0 0,3 4-4 16,0-1 0-16,0-3 0 0,0 3 0 0,5 0 0 0,-5 0 0 16,6 0 0-16,2 0 8 0,-3-3-8 0,2 2 0 15,-2-3-4-15,1 0 4 0,0 0 0 0,0 0 0 0,1 0-4 16,-1 0 4-16,0-3 0 0,-4 2 4 0,0 1 0 0,0-4 0 0,1 4 0 15,-3-1 4-15,3-2-4 0,-3 1 8 0,1 0-4 16,-2-2 4-16,-2 0 0 0,-4 2 16 0,5-2-16 0,-4 4-4 16,2-4 0-16,-8 4 8 0,7-1-8 0,-2 1 0 15,-1 0-4-15,1 1-4 0,-21 8 16 16,19-4-20-16,-2-1 4 0,2 0-4 0,-1 4 0 0,3-4 0 0,-2 2 0 16,-2 0 0-16,5 4 0 0,-1-5 0 0,2 4 4 0,-1-2-20 15,5-2 20-15,-2 3 4 0,1-2-8 16,2-2 4-16,12 12-8 0,-6-16 8 0,2 1 0 15,2 0-4-15,-1-1 0 0,3 0 4 0,-2-1-4 16,11-4-4-16,-9 1 0 0,0 0 4 0,0 0 4 0,-2 0-4 0,-1-2 4 16,-1 2-4-16,2-1 4 0,-4 1 4 0,0-1 0 15,-4-1 4-15,0 1 0 0,0 0 4 0,-2 1 4 0,0 0-4 0,-4 0 4 16,4 4-4-16,-8-3-4 0,4 2 0 0,-4 1 0 0,1-4-4 16,1 4 8-16,-12 4 8 0,12-3-16 0,-4 2 0 15,1 1-4-15,-2 0 0 0,4 0 0 0,-2 0 0 0,1 0-4 0,1-1 4 16,2 0-8-16,1 1 8 0,1 0-4 0,2-1 4 0,-2 2-8 15,3-4 0-15,3 2 4 0,-3-1 4 0,4-2-4 0,0 0-4 16,1 0 8-16,-1 0-8 0,2 0 0 0,0 0 4 0,2 0 0 16,-2 0 0-16,-2 0 4 0,4 0-4 0,-4 0 4 0,1 0-16 15,-1 0 20-15,2 0 0 0,-5 0 0 16,4-5 48-16,-5 5-8 16,0 0-28-16,0-1-8 0,-2 1-12 0,2 0 0 0,-3 0 0 15,3 0 0-15,0 0 0 0,-1 0 0 0,1 0 0 0,-3 0 0 16,0 0 0-16,2 0 0 0,1 0 0 0,-3 0 0 15,3 4 0-15,-3-4 0 0,3 2-8 0,0-2-12 0,0 4 0 16,-2-2-12-16,2 0 4 0,0 1-8 0,2 1-12 0,-2-3-4 16,0-1-8-16,0 4-4 0,0-3 0 0,0 2-80 15,0-3 72-15,0 1-232 16,0-2 60-16,0 1 96 0,0 0-32 0,0-4-12 0,0 0 24 0,0 4 32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3:52.51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0 443 23 0,'0'0'52'15,"0"0"0"-15,0 0-4 0,0 0-8 0,0 0-8 0,0 0 40 16,0 0-36-16,1 0 0 0,2 0 4 0,-3 0 0 0,2 0 0 16,4 0 72-16,-5 0-52 15,2 0-28-15,-1 0-4 0,1 0 0 0,1 0-4 0,-1-2-8 0,1 0 4 16,1-1-4-16,1 2 4 0,-2-3-4 0,4 3-4 0,4 0 4 15,-3-3 0-15,3-1 0 0,-1 0 0 0,7 1 8 0,0-2-8 16,5 1 0-16,-3-1 0 0,6 1-4 0,-1-1 0 0,5-2 4 16,1 2-4-16,0 1 4 0,6-2-4 0,1-1-4 0,2 2 4 0,3-2-8 15,3 0 4-15,5-2-4 0,1 2 0 0,6 0 0 16,1-1-16-16,7 0 20 0,77-9 0 0,-66 9-4 0,87-12 4 16,-78 11-4-16,185-20 8 15,4-2-4-15,-96 17-8 16,-96 4 0-16,-4 5-4 0,207-28 4 15,-166 18 0-15,-67 10 0 0,-7 1 4 16,-3-2 0-16,-4-1-8 0,-7 6 4 0,-2-2 0 0,18-5-12 16,-29 4 4-16,-4 3-4 0,-3-2 4 0,7-2-36 15,-14 2 16-15,-4 4-16 0,2-4-4 0,0 0-4 0,-6 0-72 16,-1 1 60-16,-1 2 0 0,-2-3 0 0,-1 4 0 16,-26-1-164-16,21 2 120 0,-5 3-24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3:53.14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110 207 15 0,'-6'-9'64'15,"6"1"0"-15,-2-1-4 0,10-24 44 16,-2 21-76-16,11-10 28 0,-9 12-32 0,-2-2 4 0,4 2 0 15,-1-2-4-15,3 0-8 0,-4 6 4 0,2-6-4 0,-1 4 0 16,1 2-4-16,2-6 8 0,-7 8-12 0,-4 0 4 16,2 0-4-16,0 4 0 0,-1-1 0 0,-2 0-4 0,0 1 0 0,0 0 0 15,0 2 0-15,-2 2-4 0,-1 2 0 0,0 0 0 0,-1 2 0 16,-4-2 0-16,4 6 0 0,-4 0 4 0,1-2 0 0,1 6 0 16,-4-2-4-16,1 4 0 0,-3-2 4 0,0 4-4 15,-30 42 8-15,29-44-4 0,-2 0 0 16,-9 20 8-16,12-20-4 0,0-2 0 0,2-2 0 0,-5 12 12 15,10-14-8-15,1-2 4 0,4-2 0 0,7 4 48 16,1-8-40-16,1-4 4 0,3 0-8 0,0-4 0 16,6-1-4-16,-2-4-20 0,3-1 24 0,2 3-4 0,1-8 0 15,2 5 0-15,3-6 0 0,80-51 60 16,-52 26-28-16,-25 23-24 0,25-20 32 16,64-39 80-1,-100 66-116-15,4 3 0 0,-4 2 4 0,0 0 0 16,14 4 24-16,-3 8 0 0,-17 0-28 15,35 40 48-15,-36-30-60 0,1 4 0 16,25 42 16-16,-27-40-24 0,7 0 4 16,-4 2-4-16,1 2 4 0,-1-2-4 0,3-2 0 0,-1 4-4 15,2-2-8-15,-5 2-12 0,5-4-8 0,-4 2-8 0,4 0-8 16,-7 0-8-16,3-4-4 0,-4 4-4 0,-1-3-8 0,2 0-16 0,-5-5-12 16,0 4-12-16,-5-2-8 0,2 0-36 0,0-3-48 15,-3-4 16-15,1 15-100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03:54.70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13143 2533 39 0,'4'0'80'0,"1"1"48"0,-2 2-96 16,-2-2-16-16,-1 3 4 0,-1-4 0 0,-2 4-4 0,0-2 4 16,-2 0 0-16,1 1-4 0,-1 2 4 0,-1-5-4 0,0 2-4 15,0 2 0-15,-6 2 20 0,8-4-12 0,-4-2 0 16,1 0 0-16,3 2 4 0,-4-2 4 0,4 0 0 0,2 2 4 15,-4-2-4-15,2 0 0 0,-1 0 4 0,1 0-4 0,1 0 0 0,0 0-8 16,-2 0 0-16,4-2-4 0,-5 2 0 0,-6 2 24 16,5-2-24-1,5 0-8-15,-8 7-4 0,5-6 0 16,-14 15 0-16,11-10-8 0,3 3 8 0,-25 22 4 16,21-15-12-16,-2-2 4 0,2 2-4 0,-1 2 4 15,-2-1 4-15,6 0-4 0,-7 3-4 0,4 0 4 0,0-2 4 16,-1 5-4-16,1-2 0 0,-2 1 0 0,-1-2 0 0,3 5-4 0,-1-4 4 15,1 4 0-15,-1-2-4 0,-2-1 4 0,3 0 4 0,-2-1-4 16,-10 25 8-16,2-9-8 16,-20 38 4-16,32-62-4 0,0 1 4 15,-10 18 8-15,13-22-8 0,1-1 0 16,-2-4 4-16,4 3 12 0,1-6-4 0,0 0 0 16,-3 0-8-16,3-2 4 0,0 0-4 0,0-2 4 0,3 0-4 0,-3-3 0 15,0 1-4-15,1-2-4 0,2-1 8 0,-3 1 0 0,2-4-8 16,1 3 4-16,0-5-4 0,-2 2 4 0,2-5-8 0,-1 1 12 15,4 0-12-15,-5-3 0 0,4-2 4 0,2 1 0 16,-1 0 0-16,-2 0 0 0,1-6 0 0,10-16 0 0,-11 18 0 16,13-24-4-16,-7 26 4 0,-4-4 0 0,7 2 0 0,-4 0 0 15,54-82 8 1,-48 83-12-16,-2 2 4 0,5-1-4 0,-2 3 4 0,1 0 4 16,2-1-4-16,-3 1-4 0,4 0 0 0,2 3 4 0,-1-2 0 0,1 1 4 15,-1 0 0-15,3 0-8 0,1 0 0 0,-1 1 12 16,-3 1-12-16,3 0 12 0,-1 1-12 0,0-2 4 0,1 4 0 0,-2-2 4 15,15-8 4-15,0 4-8 0,-23 10-4 16,4-2 12-16,7 6-8 0,-13-2 4 0,-2 4 4 16,-1 5-4-16,2-1 0 0,-3 5-16 0,3 3 16 0,-5-2 4 0,1 6-4 15,4 6 0-15,2 24 0 0,-5-18-4 0,2 2 4 16,6 34-8-16,-7-32 4 0,2 2 4 16,1 3-4-16,0-4 0 0,14 33 0 0,-12-34 0 0,4-3 4 15,-5-3-4-15,6-3 0 0,1 1 0 0,-1-5 0 0,3 1-4 16,2-5 0-16,-3-4 0 0,58 15-40 15,-21-19-36-15,-30-4 28 0,2-3-12 0,29-4-76 16,-30 3 60-16,-2-7-4 0,2 4-16 0,-5 0-36 0,0-4-32 16,0 2 24-16</inkml:trace>
</inkml:ink>
</file>

<file path=ppt/ink/ink40.xml><?xml version="1.0" encoding="utf-8"?>
<inkml:ink xmlns:inkml="http://www.w3.org/2003/InkML">
  <inkml:definitions/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55:45.1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66-1 19 0,'-10'3'144'0,"2"1"-20"0,-1 4-12 0,2-6-28 15,-15 3 164-15,17-4-200 16,-2-1 140-16,10 0-148 0,0 0 8 16,1 0-4-16,4 0 0 0,-1-1 0 0,2 1 0 0,3 0 0 15,0-3-4-15,0 3 0 0,4 0 0 0,-1-2 4 0,1 0 0 16,7 2-4-16,-4 0-4 0,2 0-4 0,1-2-4 0,-1 2-4 15,1 0-4-15,22 0 12 0,-24 4-20 0,3-2-4 0,-2 1 0 16,-2 1 0-16,0-3-4 0,1 5-4 0,-1 0 4 0,-3-2-4 16,2 0-8-16,13 5 0 0,-17-3 4 15,16 3-20-15,-5-2-32 0,-13-6 12 0,-2 2-8 16,-1-3-8-16,-1 0-16 0,2 1-8 0,-4-1-20 0,1 0-16 16,-1 0-16-16,0 2-16 0,-3-2-36 0,0-2-28 0,-1 2 32 15,-2-1 36-15</inkml:trace>
  <inkml:trace contextRef="#ctx0" brushRef="#br0" timeOffset="1001.51">2327-570 91 0,'-12'-4'272'32,"2"7"-184"-32,-96 1 360 62,99-1-444-62,-22 13 20 16,20-9-12-16,-1-1-8 0,-26 21 24 15,24-15-20-15,-3 0 4 0,1 0-4 0,-3 2-4 0,4 2 8 16,-2-1 0-16,-1 2 4 0,-2 3 0 0,4 0-4 0,-1 0 0 16,-1 2 0-16,4 3 0 0,-3-2 4 0,3 3 0 0,0 0 0 15,2 0 0-15,-23 149 80 16,33-117-68-16,2-31-12 16,16 54 32-16,-12-57-32 0,4-1 0 0,17 21 20 15,-14-26-16-15,5-2 0 0,1 2-4 0,-1-6 0 16,83 34 28-16,-69-37-36 15,2-3-4-15,30 3 12 0,-28-7-16 0,2 0 4 0,-2 1 0 16,3-3 0-16,-1-3 0 16,76-6-4-16,-45-1-4 0,-6-3-8 0,-38 6-4 15,2-2-4-15,55-29-200 16,-73 29 140-16,-5 3-8 0,2-5-20 0,-4 3-8 16,-2 1 0-16,0 0-28 0,-2-2-40 0,-1 2 0 0,-1 0 28 15,1 0 32-15</inkml:trace>
  <inkml:trace contextRef="#ctx0" brushRef="#br0" timeOffset="1860.19">2866-77 19 0,'-9'-13'316'16,"6"7"-184"-16,-3-14 152 15,6 16-232-15,0-4 80 16,0 8-96-16,0-1-4 16,0-2 4-16,1 3-4 0,-2-2 0 0,1 2 0 0,0-1 164 31,0 1-164-31,0 0 0 0,0 0 0 0,0 1-4 0,0-2-4 0,0 2-20 16,0-1 24-16,0 0 0 0,0 0-12 0,0 0 8 0,0 2-8 0,0-2-4 15,0 4-4-15,0-1 4 0,0 2-8 0,0-1 4 0,0 3 0 16,0 0-4-16,0 1 4 0,0 3-4 0,0-1 0 15,0 16 0-15,-6-10-4 0,6 1 4 0,-2-3 0 0,-1 4-4 16,2 2 4-16,-5-1 0 0,5 1 0 0,-5-1 0 0,6-1-4 16,-5 1-4-16,4 0 4 0,-2 1 0 0,0-3 0 0,-2 0 4 15,5-1-4-15,0 0 4 0,0 13-4 0,0-19-4 0,8 13 8 16,-5-13-4-16,-2-1 4 0,4-4-4 16,1 1 0-16,1 2 0 0,-3-4 4 0,-2 0-4 0,4-1 8 0,0 0-8 15,0-3 0-15,0 3 4 0,0-2 4 0,-2-2 8 0,4-2-4 16,-7 1-4-16,7 1 4 0,-4-3 0 0,3-3-4 0,-1-1 0 15,0 2-4-15,6-14 0 0,-4 13 0 0,2-4-4 0,-2-4 4 16,3 2 0-16,-2-3-4 0,2 2 0 0,1-3-4 0,0-2 4 16,0 5 0-16,1-5 0 0,-1 3 0 0,3-1 0 0,0-2 0 15,-2 0-4-15,2 3 4 0,-3 1 0 0,3 0 0 0,-3 3 0 16,-1-4-4-16,25-29 8 16,-25 36-4-16,-7-1 0 0,3 4 8 0,-2-6 0 15,-2 7-4-15,-2 1 0 0,-1-1-4 0,3 1 0 0,-3 0 0 0,0 2 0 16,2 0 0-16,-2 0 4 0,-2-4-4 15,2 6 0-15,0 0 0 0,0-1 8 0,0 1-8 0,0 0 8 16,0 0-4-16,2 0 0 0,-2 0 0 0,-2 0 4 0,2 0-4 16,0 1 4-16,0-1-4 0,0 0 0 0,0 0-4 0,0 0 4 15,0 0 0-15,0 3 0 0,0 0 0 0,0-1-4 0,0-2 0 0,0 4 0 16,0 0 0-16,-3-1 4 0,3 2-4 0,0-5 0 16,0 0 0-16,-1 1 0 0,1 0-4 0,0 2 4 0,0-3 0 15,-3 3 0-15,3-3 0 0,0 0-12 0,-3 0 16 0,3 0-4 16,3-3 4-16,-6 3-4 0,6 0 0 0,-3-3 4 0,-3 6-4 15,3 0 4-15,3-3-4 0,-6 2 0 0,3-2-4 0,0 2 8 16,-2 0-8-16,2 0 4 0,-2 0-4 0,-1 1 4 16,3-2 0-16,0 4 0 0,-2-1 0 0,2 1 0 0,-3 1 0 0,2 0 4 15,1 0-4-15,-6 1-4 0,6 2 4 0,-5-1 0 0,4 13 0 16,-5-11-4-16,4 3 4 0,-1-2 0 0,2 2 4 16,-5 0-8-16,4 2 4 0,-4-3 0 0,2 2 0 0,-4 42 0 15,7-28 0-15,1-16 0 16,0 2 0-16,0-2 0 0,-3 2-4 0,7 22 0 15,-1-26 4-15,0 5 0 0,-1-8 0 0,2 5 4 16,-4-4-8-16,6 1 0 0,-6 0-8 0,2-2 0 0,4 3-28 16,-5-6 12-16,2-1-8 0,-1-1-16 0,-2 0-12 15,3-2-16-15,0-2-8 0,-2 0-40 0,2-4 8 0,2 3-8 0,7-21-284 16,-8 15 240-16,2-4-12 0,0 3 20 16,1-3 28-16</inkml:trace>
  <inkml:trace contextRef="#ctx0" brushRef="#br0" timeOffset="2628.14">3518 81 79 0,'-3'-3'108'0,"-5"-5"84"15,5 4-128-15,2-1-4 0,-2-1-4 0,1-1 0 0,-1 1 0 16,3-1-8-16,23-45 180 15,-19 42-188-15,4 1-12 0,5-11 24 16,5 0 0-16,-9 13-28 0,22-16 56 16,-22 17-52-16,-2 0 0 0,4 2 0 15,-4-2 0-15,11 2 56 0,-11 8 0 16,-7 4-52-16,-1 4-12 16,-9 6-4-16,5-5-12 0,1-2 4 15,-4 2 0-15,1 2-4 0,-2-1-4 0,1 6 8 0,-2-2-4 16,-2 0 0-16,-21 38 8 0,-25 41 44 15,39-66-44 1,10-17-4-16,-3 12 12 0,5-8 0 16,2-8-16-16,5-4 8 0,-3 1 0 0,6-4 8 15,46-19 8 1,-37 6-28-16,11-8 0 16,-9 6 4-16,-2 0 0 0,2-2-4 0,1 0 0 0,180-210-20 78,-201 246 28-63,1-3 0-15,4-9-4 0,-41 107-12 32,42-106 8-32,-2-4-8 15,2 3 8-15,0-4-8 0,0 1 8 0,2-4-4 0,1 4 0 16,4-2-4-16,-1-3 4 0,0 0 0 0,2-2 4 15,-2-2 0-15,6-5-4 0,7-1 4 0,-7 3-4 16,22-21-8-16,-22 18 12 16,16-14 4-16,-16 12-4 0,6-6 0 0,-2 3 4 0,-1 0-4 15,5-1 4-15,12-15 4 0,7 3 4 16,-3 3 8-16,0 3 12 0,-19 10-12 16,28-8 36-16,-3 10-12 15,-33 10-28-15,1-2 0 0,-4 4 0 0,1-2-4 16,1 4 0-16,-4 0-4 0,2 4 0 0,-6 0-8 0,5 0 0 0,-5 5 0 15,1-1 0-15,-2 2 0 0,1 3 0 0,-5 1 0 0,2-3 0 16,0 5 0-16,-1-1 0 0,-4 1 0 0,7-2 0 0,-9 25 0 16,5-24-8-16,2 1-16 0,2-3-4 0,-4-2-4 0,5 0-4 15,-6 28-132-15,6-33 92 0,3 6-88 16,5-4-32-16,-7-9 80 0,5-4-8 16,0 2-8-16,0-6-16 0,-2 3-32 0,4-4-24 0,-1 0 24 15,-1-2 32-15</inkml:trace>
  <inkml:trace contextRef="#ctx0" brushRef="#br0" timeOffset="3094.88">4556 428 135 0,'0'0'340'16,"0"0"-76"-16,8-10 76 15,-4 4-232-15,-2 2-68 0,1 1-12 16,0-1-4-16,-2 1-4 0,2-3-8 0,-1 2-4 0,1-2-12 16,0 3-12-16,-2-1-16 0,-1 0-8 0,0-1-20 0,0 1-12 0,3 1-16 15,0-1-16-15,-3 1-12 0,5 0-24 0,-5 0-40 0,9-1-164 16</inkml:trace>
  <inkml:trace contextRef="#ctx0" brushRef="#br0" timeOffset="3907.75">5376-161 35 0,'-20'3'112'0,"-128"5"812"31,168-30-156 0,-10 18-712-31,-3 2-12 0,17-5 24 16,-15 6-44-16,3-3-8 0,5 4-16 0,2-1 0 0,39-2 0 15,9 3 0 1,43 0 0-16,-52 3-24 16,-3-3-80-16,-25 0 28 0,-2 0-16 0,24 0-112 15,-26 0 92-15,-1 0-8 0,-1 0-4 16,-2 0-4-16,-1-3-4 0,20-1-168 0,-21 2 124 0,-4 0-4 15</inkml:trace>
  <inkml:trace contextRef="#ctx0" brushRef="#br0" timeOffset="3657.9">5655 52 47 0,'0'14'148'0,"0"-10"-84"0,0 4-20 16,0-4-4-16,0 2 4 0,0 2 0 0,0-4 4 0,0 3 0 15,0-4 4-15,0 1 0 0,0 2 0 0,0-4 0 0,0 2 8 16,-2-1-4-16,-1-3 0 0,0 1 0 0,2-1-4 0,-2 3 0 15,1-3 0-15,-4 0-4 0,2 0-4 0,2 1-4 0,-5-1-8 0,3-1 0 16,-4 1-8-16,-2 0-4 0,2-3-4 0,-1-1-16 0,-1 2 16 16,1 0-4-16,-3-3-4 0,3-2 0 15,-4 4 0 1,-87-79 112-16,64 37-16 16,26 29-68-16,1-1-8 0,-1 0 0 0,2-5 0 0,-4-18 40 15,11 18-36-15,-5 4-4 0,6-1-4 0,-5-1 0 0,5 1-4 16,3-1 0-16,-1 4-8 0,4 0 4 0,-5 4 0 0,7-4-4 15,-1 4-8-15,2 2-4 0,-2-2 0 0,5 6 0 0,0 1 0 16,0-2 0-16,3 3 0 0,0-1 0 0,1 1 0 0,1 3 0 16,2-3 0-16,0 0 0 0,1 2 0 0,-1 0 0 0,2 0 0 0,141-2-104 31,-126 4 20-31,7 4-100 16,-31-2 116-16,-3-2-8 0,1 4-4 15,-2-4 4-15,4 10-208 0,-12-7 188 16,-6 10-200-16,-14 1-88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55:35.49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6615-204 51 0,'0'-10'120'16,"0"4"-64"-16,0 4-24 0,0-3 4 0,0-2-8 0,0 3 0 16,0 0 4-16,0-2-4 0,0 1 0 0,0-2 0 0,0 1 0 15,0 0 4-15,7-44 152 16,5 16-88 0,-7 26-76-16,-4 0 4 0,5 0-4 15,-1 2-4-15,-4-2 0 0,5 2 12 0,-1-1-4 0,-2 2 0 0,-2-5 16 16,2 8-16-16,-1 0-8 0,-2 0 0 0,0-2-4 15,0 4 28-15,0 0-32 0,0 0 0 16,-2 0-4-16,2 0 0 0,0 0 0 0,0 0 0 0,0 0-4 0,0 0 4 16,0 0-4-16,0 0 4 0,0 4 0 0,0-2-4 15,0 0 0-15,0 2-4 0,0 0 4 16,-10 48 0-16,8-42-4 0,-4 6 4 16,5 0 0-16,-4-2 0 0,-1 4-4 0,2 0 4 0,-4 2 0 15,4 0 0-15,-4 0-4 0,4 1 12 0,-3 0-8 0,5-3 4 0,-4 4-8 16,2-4 8-16,-1 1-8 0,2 0 4 0,2-5-4 15,-2 5 4-15,0-8-16 0,-2 25 32 0,5-27-12 16,0-3 0-16,5 3 4 0,8-5 12 16,-4-8-8-16,-4-1-4 15,6-8 8-15,25-25 16 47,299-292 88-16,-322 321-116-15,11 0-8 0,-12 9 8-16,-9 0 0 15,0 2-4-15,2 0 0 0,-2 0 0 0,-2 2 4 16,3 0 4-16,2 0-4 0,-1-2 4 0,2 14 4 0,-2 2-8 16,-2-7 0-16,1 50 0 15,-2-43 0-15,-2 0-4 0,0 45 0 16,0-42 0-16,-2 3 4 0,2-3-4 0,0 2-4 15,-3 0 0-15,6 0 0 0,-3-1 0 0,0 0 0 0,0 19-8 16,0-22 0-16,0 1 4 0,0-2-4 0,0-2-4 0,0-1 0 16,0 1-12-16,0-5 0 0,0 1-8 0,2 0-8 0,1-2-8 15,0-4-16-15,-2 4-12 0,2-8-8 0,-1 4-12 0,17 0-468 16,-13-8 416-16</inkml:trace>
  <inkml:trace contextRef="#ctx0" brushRef="#br0" timeOffset="811.03">6374 954 63 0,'-2'-4'160'16,"-1"2"-84"-16,2-1-20 0,1 0 60 0,0-1-60 16,1 4 0-16,-1-1 4 0,0 1-4 0,-1-2-8 0,-2 2 0 15,3 0 76-15,0 0-96 0,0 0 20 16,-3 0-20-16,3 0-8 0,0 0 0 0,3 2 8 0,0-2-4 0,-2 0 4 15,4-2-12-15,1 2 20 0,-2 0 4 0,4 0 0 0,-1 0 0 16,2 0 0-16,3 2 0 0,0-4 0 0,3 2 0 0,1 0-8 16,3 0-4-16,2-3-4 0,2 3-4 0,0 0 0 0,4 0 0 15,2 0-8-15,0 0 4 0,3 0-8 0,-3 0 0 0,6 0-8 0,-1 0 4 16,-1 0 0-16,1 0-4 0,-2 0-8 0,0 0 4 16,2 3-8-16,-6-3-4 0,2 2-8 0,-5-1 0 0,-1 2-8 0,-2-2-8 15,-2 2-8-15,-4 2-4 0,1-3-8 0,-4 0-16 0,-1 1-12 16,9 1-240-16,-17-3 196 0,-1 1-44 15,0-2-24-15,-1 0 28 0,-4 0 40 0</inkml:trace>
  <inkml:trace contextRef="#ctx0" brushRef="#br0" timeOffset="2388.83">6628 1744 35 0,'0'-14'236'32,"6"8"-216"-32,-6 1 0 0,0 0-12 0,0 1 8 15,2 0-4-15,-2-1-4 0,0 4-4 0,3-5 0 0,-3 3 0 16,1-4-4-16,-1 3 0 0,0 2 0 0,3-1 4 15,0-1-4-15,-3-3 0 0,0 5 0 0,2 1 0 16,-2 1 4-16,0-3-4 0,0 3 0 0,0 0 0 0,3 0-4 16,-3 0 28-16,-3 0-12 15,3 0 12-15,0 0-16 16,0 0-4-16,0 0 0 0,0-1 0 0,0 1-4 0,0 0 4 16,0 0 4-16,0 0-8 0,0 0 4 0,0-3 4 0,0 3 0 0,0 0 0 15,0 0 0-15,0 0 4 0,0 0 0 0,0 0 4 0,0 0-4 16,0 0 4-16,0 3 0 0,-2-3-4 0,-1 0 20 15,3 0-32-15,-3 0 16 0,3 0 0 0,-1 0 0 16,-2 0 0-16,3 0-8 0,0 0 0 0,-2 0-4 0,2 0 4 16,0 0-4-16,0 0 0 0,0 0 0 0,0 0 0 0,0 0 0 15,0 0-4-15,0 0 0 0,0 0 4 0,0 0 4 16,-6 0-4-16,6 0 4 0,0 0 0 0,0 0 0 0,0 0 4 16,0 0-4-16,-4 0 8 0,4 0-4 0,0 0 0 0,0-3 0 15,-2 3 4-15,2 0-8 0,0 0 0 0,-3 0 8 0,6 0-4 16,-3-2 0-1,-3-26 40-15,3 20-44 16,0 4 0-16,0-2 0 0,0 0 4 0,0-1 0 0,0 0 4 16,0 4 0-16,0-4-4 0,3 1 0 0,-3-1 0 0,2 0-4 15,-2 4 4-15,4-4-4 0,2-5 16 0,-4 6-16 16,2 2 0-16,-1-2-4 0,2-1 4 0,-1 0-4 0,4 1 0 16,-2 0 4-16,0-1-8 0,1-1 4 0,8-7 4 15,-8 8-4-15,2-3-8 0,2 3 8 0,-2-2-4 0,1 0 0 0,2 1 0 16,-3-4 0-16,3 5 0 0,0-2 0 0,11-8 0 15,-12 10 4-15,1-2-4 0,0 2 0 0,-3 1 4 0,2 1-8 16,0-2 4-16,-2-1 0 0,-2 7 0 0,4-4 0 0,-5 1 0 16,1 4-4-16,-2-1 4 0,2-2-4 0,-1 3 4 0,-2-2 0 0,1 2 0 15,-2 0 0-15,1 0-4 0,1 0 0 0,-2 2 0 16,9 2 4-16,-8-1-4 0,5 0-4 16,-3 0 0-16,-4-2 4 0,2 5 0 0,2-2 0 0,3 6 0 15,-5-4 0-15,2 1 4 0,-4 0 0 0,1-1 0 16,-2 3 0-16,-1-2 0 0,6 3-4 0,-6-1 4 0,0 0 4 0,0 2-4 15,-3 2 0-15,-4 10-4 0,5-10 4 0,-4 0 4 16,0 3-8-16,0-5 4 0,-1 5 0 0,1 0 0 0,0-2 4 16,-3 2-4-16,2-3-4 0,-2 2 8 0,-2-2-8 0,4 0 4 0,1-2 0 15,-4-1 4-15,2-1-4 0,1 1 0 0,1 0 4 16,-12 0 0-16,13-3 0 0,-2-4 0 0,-1 0-4 16,3 0 0-16,-6-2 0 0,2-1 4 0,-10 3-8 0,8-1 4 15,2-2 4-15,-1 0-4 0,-2 0 4 0,3-2 0 0,-1 2-4 16,-2 0 4-16,6 0 0 0,-1 0 0 0,-4 0-4 0,4 0 0 15,1 0 0-15,0 0 4 0,4 0-4 0,-1 2 0 0,0-2-4 16,3 0 4-16,-1 0 4 0,1 0-4 0,1 0 0 0,-1 0 0 0,3 0 4 16,2 0 0-16,-2 0 4 0,0 0 4 0,1 0-4 0,1 2 4 15,4 3 16-15,-3-4-16 0,1 4 0 0,5 0 12 16,-3-2-12-16,0 2-4 0,-2-1 0 0,4 0 4 0,-2-1-4 16,2 0 0-16,1 1-4 0,0 2 4 0,0-4-4 15,3 0 0-15,0-2-4 0,1 2 0 0,1-2-16 0,1 3 24 0,34-2-4 16,-14-1-4-16,-21 3 0 15,2-3 0-15,3 0-4 0,-5 0 0 0,2-3-4 0,-3 3 0 16,7 0-4-16,9 3-20 0,-14-6 16 0,-1 3-8 0,-1 0-4 16,-1-1 0-16,-2 1-8 0,87-5-424 31,-94 5 396-31,1 0-12 0,-2 0-20 0,1 0-32 0,-5 0-24 16,5 0 12-16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55:58.4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35 0,'35'3'396'32,"-3"-3"-264"-17,-10 0-88-15,-10 1-24 0,1-1-4 0,17 0 16 0,-14 3-20 16,4-3 0-16,-4 0-4 0,6 0-4 0,-2 2 4 0,1-2 0 16,2 0-4-16,1 0 0 0,1 0 0 0,-1 0 0 0,0 0 0 15,3 0-4-15,-2 0 4 0,-1 0 0 0,3 0 0 0,-3 0 0 0,5 0 0 16,-8 0 0-16,6 0-8 0,-3 0 4 0,0 0 4 0,-1 0 0 15,1 2 8-15,2-2 4 0,-3 2-4 0,1 1-4 0,0-2-4 16,3-1 4-16,-2 3-4 0,2-1 4 0,3-1-4 0,-2 3 0 16,0-1 0-16,3 0 0 0,1-2-4 0,2 4 0 0,-1-1 0 15,1-1 4-15,-1-2 0 0,4 1-4 0,-1 1 4 0,74 5 16 16,-72-3-8-16,1-2 4 0,-2 1 4 0,5-3-4 16,-2 4 0-16,3-4-4 0,-1 2-4 0,3 1 0 0,-2-1-4 15,3-1 4-15,0 2 0 0,3-1-8 0,0-2 4 0,2 2 0 16,1-3 4-16,2 0-4 0,1 2-4 0,0-2 0 0,1 1 0 15,2-1 0-15,2 0 0 0,1 3 4 0,1 0-4 0,1-2 0 16,-1-1 0-16,5 3-4 0,63-1 4 0,-60 2 0 0,-3 0 0 16,1-1 4-16,2 0 0 0,72 7 4 0,-3 0 0 15,-67-6-4-15,68 9 4 16,-70-5 0-16,-2-3-8 0,5 4 0 0,-6-2 4 0,3 2 0 0,-6-2 0 16,6 3-4-16,-3-1 0 0,-2-2-4 0,2 4-4 0,-3 1 0 15,3-5 8-15,-4 5-4 0,5-4 0 0,-4 4 0 0,2-3-4 0,-4-1 0 16,5 2 0-16,-3-1 4 0,-1 0 4 0,2-1 4 0,-1 1 0 15,3-2-20-15,-1 0 24 0,-1 0-8 0,2 2 0 0,127 11 0 16,-127-15 8-16,1 0-8 0,-4 1 8 16,2 0-8-16,-2-2 4 0,1 2-4 0,-1-3 0 0,2 1 4 15,-4-1 0-15,2 3 0 0,-1-2-4 0,2 0 0 0,-2 1 4 0,-1-4 0 16,1 4 0-16,-2-4 0 0,1 3-4 0,1 2 0 0,-1-6 0 16,4 1 0-16,-4-1 0 0,2 3 4 0,3-3-8 0,-1 2 4 15,-2-2 0-15,4 0 4 0,-1 0-4 0,0 0 4 0,3 0 0 16,-3 0-4-16,3-2 8 0,-2-1 0 0,1 2-4 0,-1 1 8 15,135-6 16-15,-139 5-20 0,1 1 4 16,62-3 4-16,-66 3-12 0,-2-1-4 0,-1-1 4 0,-1 2-4 16,-4 0 8-16,-1 0-8 0,379 29 0 47,-412-29 0-47,-3 4 0 0,-1-1 0 0,-6 0 0 0,1-3 0 0,-2 0 0 15,-4 1-4-15,-2-2 0 0,-2-2-4 0,-2 0-8 0,-10-3-52 16,1 2 8-16,-1-2-12 0,-6-1-12 0,1 0-4 0,-2 1-12 15,-2-3-12-15,-6-2-36 0,1 4-16 0,-3-5 12 0,-5 1 28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55:26.3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123 12 95 0,'0'-2'136'0,"0"-4"112"32,0 4-164-32,0 2 4 0,0 0-44 0,0 0-4 15,0-3 4-15,0 3 76 0,0 3-80 16,0-3-8-16,0 0-4 0,0 0-4 0,0 0 20 16,0 0-24-16,0 6 52 15,0-2-64-15,0 0 0 0,0 1 4 0,0 107 60 31,0-91-68-31,0-3 0 0,0 4 0 16,0 2 0-16,0-1 0 0,0 0 0 0,0 3-4 0,-3 3 4 16,0-2 0-16,2 2-4 0,-2 2 4 0,1-1-4 0,-1 0 0 15,-1 30 0-15,1-26-20 0,0-6 20 0,3 2 0 0,-2 30-4 16,-2-4 4-16,4-4 0 16,0 16-4-16,0-46 4 0,0-2 4 15,1-4-4-15,-1 3 0 0,-13 89-4 16,-5-56 8 15,14-45-8-31,-16 29 8 0,16-28-4 16,-1 1 0-16,-1-3 0 0,2 1 0 0,2-1 0 0,-4-2 4 15,2 0 0-15,4-2-4 0,-2 2 12 0,0-1-4 16,2 0 0-16,-3-3 4 0,3 0 0 0,0 0 4 0,0 0 4 16,0 0-8-16,0 0-4 0,0 0 0 0,0 0 0 0,3-3 0 15,-6 6 0-15,3-3-4 0,3 0 4 0,-1 0-4 16,0 0 0-16,1 0 0 0,-2 0 0 0,7 0 0 0,-4 0-4 15,71 0 4 1,-48 0 8-16,16 0-8 16,-28 0 0-16,-1 0-4 0,31 0 0 15,-27 0 0-15,-2 0-4 0,-2 0 4 0,16 0-4 16,-4 0-4-16,-14 0 4 0,0 0 0 16,-3 0 0-16,1 0-4 0,-1 0 0 0,-1 0-4 0,-1 0 4 15,1 0-12-15,-4 0-8 0,1 0 0 0,-1 0-60 0</inkml:trace>
  <inkml:trace contextRef="#ctx0" brushRef="#br0" timeOffset="1780.15">644 1177 3 0,'1'-11'284'31,"10"-4"-168"-31,1-15 32 16,-6 17-84-16,-3 7-36 0,0 0 0 16,-2 2 0-16,7-13 48 15,-5 12-56-15,6-29 148 16,-9 24-36 15,0 7-116-31,0 3 4 0,0 0 0 0,0 0-4 0,0 0 4 16,0 0-4-16,0 0 0 0,0 3 0 0,0-3 16 31,0 0 84-31,0 0-100 0,0 0-8 16,0 0 8-16,0 0-8 0,0 4 8 15,0 22 4 1,0-13-16-16,0-6-4 0,-2 3 0 16,-4 6 4-16,5-4-4 0,-7 10 0 15,1 0 0-15,-56 153 0 47,62-157 0-47,-5-2 0 0,6-7 0 16,0-5 0-16,0 0 0 0,-2 1 4 0,4-4 0 0,-2 2 0 15,0-3 0-15,12-7 24 0,-5-2-12 16,-2 1-8-16,9-10 12 0,6-5-8 16,-8 9-4-16,29-38 8 0,-27 33-8 15,2 1 4-15,-1-3-4 0,0 0 4 0,1-1 0 0,1 3 0 0,-2-1-8 16,1 0 0-16,-1 2 4 0,74-90 24 31,-76 90-36-31,-7 10-4 16,-4 8 8-1,-2 0-4-15,0 2 4 0,0 0 0 0,-2-2 0 0,2 4 0 0,0 2-4 16,0-2 0-16,0-1 0 0,0 2 0 0,0 2 4 16,0 7 4-16,0-5-4 0,0 13 4 15,0-14-4-15,-3 18-4 0,0-13-12 0,2 0 20 0,-2 1 0 16,2 2-8 15,-68 142 12-31,63-146-8 0,-4 4 0 0,5-6 0 0,-2 4 0 0,2-5 0 16,1 1 0-16,-2-1 0 0,1-1-4 0,5-3 0 15,-1 2 0-15,-5-1-12 0,12-4 12 16,15-22-4 0,-12 12 8-16,1-1 4 0,-1-1 0 0,1-1-4 0,-1-1-4 15,6 0 8-15,-3-4 0 0,5 2 0 0,-3-2 4 0,3-1-8 0,-2 0 4 16,1 1 0-16,2 0 0 0,13-17 0 15,2 3 0-15,-18 15 0 0,-2 1-4 0,2 4 4 0,12-12 0 16,4 2 0-16,-22 19 0 16,-1-1 0-16,-1 2 4 0,-3 0-4 0,4 3 0 0,-5 0 4 15,-2 4-8-15,2 2 4 0,-1-2-4 0,-2 5 0 0,0 0 0 16,3 36 0-16,-3-31-4 0,0 2 0 0,0 5 4 16,0-2-4-16,-3 0 0 0,3-1 0 0,0 5 0 0,0-4 0 15,0 2-8-15,0-1 0 0,3 19-24 0,7 46-160 16,-4-62 60-1,2-6-52-15,-4-11 80 0,2-4-12 16,-5 0-4-16,4-1-32 0,2-1-36 0,-1-2 12 16,-4-1 32-16</inkml:trace>
  <inkml:trace contextRef="#ctx0" brushRef="#br0" timeOffset="5137.16">2126 803 143 0,'0'-2'100'0,"0"-5"128"0,-3 3-160 16,6 0 4-16,-3-4 52 0,5 1-4 16,-5 3-68-16,3-1-4 0,0 3 0 0,15-12 164 31,25 13-52-31,-5 2-104 16,-6 1-28-16,-13 1-20 0,3-3-4 0,23 0 0 15,-21 0-8-15,3 1-8 0,2-1-4 0,0-1-12 0,-1 1-8 16,3-3-12-16,3 1-8 0,65-10-176 15,-32 4 56-15,-36 4 80 0,31-6-152 16,-33 6 76-16,0-2 4 0,-3 0 28 0</inkml:trace>
  <inkml:trace contextRef="#ctx0" brushRef="#br0" timeOffset="4858.32">2361 406 367 0,'-1'-22'300'15,"1"22"-176"-15,-13 33 176 31,11-26-284-31,2 5 0 16,-3-1 0-16,3 2 0 0,-1 0-4 0,1 4-4 0,1-1 0 16,-1 4 0-16,0-2-4 0,-1 0 0 0,1 5 4 0,0-1-8 15,1 1 4-15,-1-1-4 0,0-1 0 0,0 2-4 0,0 0 4 0,-1 0 0 16,1-1-12-16,0-2-4 0,0 0 4 0,0 0-8 16,0-2-8-16,0-1-8 0,0 0-12 0,0-1-8 0,0-3-8 0,0 0-4 15,0-3-8-15,0-1 0 0,0-1-12 0,0-1-12 16,0-1-24-16,0-3-20 0,0 0 0 0</inkml:trace>
  <inkml:trace contextRef="#ctx0" brushRef="#br0" timeOffset="6076.93">3487 555 43 0,'0'-3'88'0,"0"2"-8"0,-2-2-4 15,-1-1-24-15,-1-5 136 16,1 6-148-16,3 3 4 0,-2-3 36 0,-1 0-36 16,3 3 0-16,0-4 4 0,-1 2-4 0,1-8 124 15,0 6-84-15,0-2 44 16,0 5-84-16,0-4 36 15,0 3-44-15,0 2 4 0,0 0 4 0,0-2-4 0,0 2-4 16,0-2 24-16,0 2-28 0,0 0-4 0,0 0 0 0,0 0-12 16,0 2 24-16,0 0-24 0,0 0-4 0,0 4 4 15,0 4 8-15,-3 6-20 0,0 9 12 16,1-14-12-16,-1 5 8 0,-1 18-4 0,1-12-4 16,1-2-4-16,2 2 8 0,0-3-8 0,-3 2 0 0,0 1 4 15,3-2-4-15,0 0 0 0,6-1 0 0,-4 0 0 0,2-2 0 16,2-1 0-16,8 11 0 0,-7-17 0 0,12 9 4 15,17-9 0-15,-18-10 0 0,-6 0 0 16,19-10 0-16,-14 3 0 0,-1-2 0 0,3 0 4 16,-2-3-4-16,1 0 4 0,34-34 8 0,-36 30-12 15,-1-1 0-15,28-34 20 16,-31 37-16-16,-2 1 0 0,-1 0 0 0,3-10 4 0,-7 14-8 16,1 2-4-16,-5-2 4 0,2 8 0 15,-7 7-4-15,-7 7 0 16,-1 311-156 31,35-302 140-47,21 2-8 15,74-56 36 17,-84 6 0-32,-15 12-4 0,1-5 4 15,39-44 32-15,-39 37-24 0,239-320 68 47,-240 316-88-47,-10 20 0 16,-3-2 0-16,0 4 0 0,0-4-88 0,-5 8 24 0,-1 2-24 15,0 1-20-15,3 1-152 0,-6-3 100 16,3 3-8-16,-1 3-8 0,-5-3-40 0,4 0-20 0,2 0 40 0,-3 3 24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55:59.7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318 2446 11 0,'-11'3'116'0,"5"-2"-12"0,-5-1 68 0,5 3-100 15,4-3 0-15,-5 0 120 0,4 2-64 16,3-4-76-16,0 2 0 0,10 0 92 16,-8 0-104-16,5 0-4 0,5-3 24 15,6 2-16-15,-6-2-28 0,0 1 0 0,-1-1-4 0,22-1 8 16,-15 3-16-16,0-2 0 0,50-3 0 15,-44 3-8-15,28 3-20 0,-22 0 4 16,25 0-44-16,-24 0 12 0,-2 0-16 0,29 0-116 16,-30 0 80-16,-1 0-32 0,0 0-40 0,-2 0-24 0</inkml:trace>
  <inkml:trace contextRef="#ctx0" brushRef="#br0" timeOffset="-328.82">459 2862 3 0,'-3'-1'204'16,"-3"-1"-96"0,3-1-92-16,-1-7 60 0,1 6-44 15,3-3 4-15,-2 2 0 0,-27-102 348 31,24 93-348-31,-23-82 96 16,17 50-100-16,4 1-4 16,0-57 40-16,51-94 44 31,31 81-84-15,289-71-60 62,-264 150-44-63,-63 29 20-15,-7 5-24 0,-5 8-32 16,8 29-236 0,-29-22 268-16,-4-3-12 0,-1 1-24 15</inkml:trace>
  <inkml:trace contextRef="#ctx0" brushRef="#br0" timeOffset="780.1">996 2882 163 0,'-1'0'96'0,"-5"-1"56"15,6-24 184 1,7 5-160-16,-4 14-124 0,12-33 124 16,-6 22-112-16,42-56 32 31,-30 47-80-31,-11 17-12 0,23-22 8 16,-14 16-8-1,35-11 28 1,-74 118-40 31,-39 43-32-16,51-121 40-31,4-2 0 16,-3 0 0-16,-8 22 8 15,12-28-4-15,-3 12-4 0,6-11 0 0,-3-2 4 16,6 3-4-16,-2-7 0 0,4 0 0 0,21-7-4 15,-15 1 8-15,20-12 8 16,14-9-12-16,-29 19 0 16,175-98 4 15,-175 102-4 0,-13 16 0-31,-3-6 0 16,-3 88-12 15,7-85 0-15,16-6 8-1,29-10-16 1,-36 1 16-16,2 2 8 0,2 0-4 0,182-53 148 47,-172 76 28-32,-38 29-120 1,10-36-48-16,-7 3-4 0,-3 15-12 16,3-13 0-16,1-1-8 0,-1 0-4 15,-17 49-160-15,15-6-176 16,10-27-12 0,7-13-152-16,-3-13 372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55:34.19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6130-602 15 0,'-5'0'120'15,"-14"0"44"1,14 0-148-16,0 0 8 0,-7 0 4 0,7 2-32 0,-2 1 20 16,-1-2-4-16,2 3 4 0,-12 2 12 0,11-4-16 0,-5 2 4 15,6 4 0-15,-16 0 28 0,13-2-24 16,-4 1-4-16,4-2 4 0,0 1 0 0,-124 78 100 31,-161 168 44 16,91 163 68 16,164-308-208-63,30-81-12 15,-111 378 56 16,108-345-68-15,-4 30 16-16,11-61-4 0,-2 2-4 16,-59 402 220 31,65-380-204-47,2 0-4 0,2-28-12 15,-1 2 0-15,1 0 0 0,7-6 0 0,-5 6-4 0,8 23 8 16,-3-26-12-16,-1-1 4 0,-1 2 0 0,14 22-4 15,-10-23 0-15,-3 0 8 0,1 2-4 0,-1-2 0 0,11 23 4 16,-13-26-4-16,1 4 4 0,-1-2 0 0,-6 0 0 0,7-1-4 16,-4 4 0-16,-1-6 0 0,2 2-4 0,-1-1 4 15,35 120-4 1,-32-124 4-16,-2-3 0 0,5 1-4 0,8 12 4 16,-10-13-8-16,2 3 8 0,-1-3 0 15,1 0 0-15,-2-3-4 0,1 3-4 0,0 0 4 0,-2 0-4 0,12 24 12 16,-11-24-12-16,-1 0 0 0,-2-3 4 15,7 15 4-15,-2-2-8 0,-5-13 4 16,2 1 0-16,2 8-4 0,3 1 8 16,-5-11-4-16,13 14 0 0,26 32 4 31,-40-48-4-31,6 16-4 0,-9-16 0 16,0-1-4-16,-3 1-4 0,1 6-24 0,-1-9 8 15,0 1-4-15,3-1-4 0,-3-3-12 0,-3 1-232 16,3-4 188-16,0-2-12 15,-7-31-404-15,2 23 324 0,4-19-100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55:51.03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465 3 3 0,'25'-4'336'31,"-16"8"-252"-31,-5-4-40 0,7 4 4 0,-10 0 0 0,7-4 4 16,-4 4-4-16,3-2 0 0,1 2-4 0,2 0 4 0,-4 2 0 16,2 0 4-16,2 0-8 0,-2 2 0 0,-2 0-8 0,4 0 0 0,-3 2 0 15,2-2-4-15,-1 0 0 0,1 2-4 0,9 10 20 16,-12-10-28-16,74 128 120 31,-67-105-120-31,-1-2-4 16,3 9-4-16,-10-22-4 0,14 89 44 15,-19-86-44 1,4 49 20-16,-4-49-16 0,0 2 4 16,6 23 16-16,-1 16 12 0,-2-42-32 15,1 0 4-15,-2-1 0 0,4 2 0 0,-5-5 0 0,2 0 0 16,-1 3-4-16,-8 125 68 31,-32-57-36-15,27-57-32-16,5-17-12 0,-2 2 4 15,2-3 0-15,2 4-4 0,-1-2 0 0,1 2 0 0,1-6-4 16,1 6 8-16,2-6-4 0,0 4 0 0,-3-2 4 0,0 2-4 16,3-4 0-16,0 4-4 0,0-3 0 0,0 2 4 0,0-3 0 0,0 0 4 15,0 2-8-15,3-1 4 0,-6-2 4 0,3 4 0 16,0-6-8-16,-1 5 0 0,-2-1 8 0,3-4 0 0,-3 5-8 0,3-4 4 15,0 4 0-15,0-2 0 0,-2-1 0 0,-1 2 4 0,3-1-4 16,-1-1 8-16,-2 4 4 0,3-3 4 0,-3 2 4 0,3-1-4 16,0 2 0-16,-1 0-4 0,-2 0 0 0,3-3-4 0,-2 0 0 0,-4 4-4 15,5-4 4-15,-2 2-4 0,3 1 0 0,-2-6-4 0,2 5 0 16,0-1 0-16,-3-2 0 0,3 1 0 0,-3-1 0 0,3 2 0 16,0-1 0-16,0 0 0 0,3 2 0 0,0-2 0 0,-1 4 0 15,1-4 0-15,-2 2 0 0,2 1 0 0,0 0 0 0,-3 0 0 16,0-2 0-16,0 4 0 0,2-4 0 0,-2 4 0 0,3-4 0 0,-3 3 0 15,1-2 0-15,-2 14 0 0,-4-10 0 0,2-3 0 16,-1 3 0-16,-1-2 0 0,-1-1 0 0,5 3 0 0,-5 1 0 16,1-2 0-16,1-1 0 0,-1 5 0 0,1-2 0 0,-2-3 0 15,-1 4 0-15,5-4 0 0,-2 22 0 0,-2-22 0 16,6 4 0-16,0-1 0 0,-2-1 0 0,2-2 0 0,0 2 0 0,0 1 0 16,0-2 0-16,0 1 0 0,0 1 0 0,0-3 0 0,0 2 0 15,0-2 0-15,-3 2 0 0,3-1 0 0,-1 1 0 0,-2-5 0 16,0 5 0-16,1 0 0 0,2-2 0 0,-4 2 0 0,1-3 0 15,-8 27 0-15,7-24 0 0,-5 10 0 16,5-13 0-16,-2 0 0 0,1 0 0 0,1 0 0 0,-1-3 0 16,-2 3 0-16,-1 0 0 0,4-2 0 0,-4 1 0 0,1-1 0 15,-1 1 0-15,1 1 0 0,1-4 0 0,-1 2 0 0,2-1 0 16,-8 12 0-16,7-12 0 0,0-1 0 0,1 2 0 16,1-2 0-16,1 1 0 0,-1-2 0 0,1 4 0 0,-2-5 0 15,4 5 0-15,-5-4 0 0,4 4 0 0,-1-2 0 0,2 0 0 16,-5 0 0-16,4 10 0 0,-2-8 0 0,1-2 0 0,-2 1 0 15,2 2 0-15,-4-1 0 0,5 1 0 0,-5-3 0 0,3 3 0 16,-4-3 0-16,1 4 0 0,-1-2 0 0,-1-1 0 0,2 2 0 16,-5-1 0-16,1-2 0 0,0 3 0 0,2-5 0 0,-15 17 0 15,12-16 0-15,-61 44 0 16,52-36 0 0,9-10 0-16,0 2 0 0,2-3 0 0,1 2 0 0,-3 0 0 0,5-1 0 15,-5 0 0-15,1 0 0 0,2-1 0 0,-1 0 0 0,1 4 0 16,-1-5 0-16,4 3 0 0,-5-4 0 0,4 5 0 0,-1-5 0 15,2 2 0-15,-1 1 0 0,3-4 0 0,-4 1 0 0,5 2 0 16,0-2 0-16,-1-2 0 0,4 2 0 0,-2 0 0 0,2-2 0 0,0 2 0 16,0-4 0-16,0 3 0 0,0 0 0 0,0-3 0 0,0 1 0 15,0-1 0-15,0 0 0 0,2 0 0 0,-4 0 0 0,2 3 0 16,0-6-20-16,0 3-20 0,0 0-20 0,0 0-20 16,0 0-16-16,0 0-20 0,0 0-12 0,0 0-24 15,0 0-20-15,0 0-12 0,0-1-32 0,2-2-28 0,1 0 44 0,-2-1 32 16,2 1 36-16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0:36.9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3 280 131 0,'0'0'132'0,"0"0"-52"16,0 0-44-16,0 0 0 0,0 0-4 0,0 0 0 0,0 0-4 0,0 0-4 16,-5 0 88-1,5 0-64-15,0 0-16 16,0 0-16-16,-1 0-4 0,1 0 0 0,0 0 4 0,0 0 0 0,0 0 68 15,0 0-4 1,0 0-52-16,0 0 0 16,0 0-8-16,0 4 4 0,0-4-4 0,0 1 4 0,0-1-28 15,0 3 28-15,0-3 0 0,0 0 0 0,0 0 0 0,0 0 0 0,1 1 0 16,2 0 24-16,1-1 4 0,-4 0-28 16,5 0 0-16,84 0 200 46,48-16-152-14,-116 10-64-32,22-8 0 0,3-4 4 15,-22 6-12-15,3 1 4 0,0 0 0 0,25-11 0 0,-28 8 0 16,2 2 0-16,1-1-4 0,-2 2 0 0,77-33 4 16,-9 11-4-1,-73 27 0-15,51-7 0 16,-40 12 0-16,-16 1 0 0,45 0-12 15,-48 0 16-15,3 1-4 0,-3-1 0 16,2 0 0-16,0 0 0 0,-2 0 0 0,1 0 0 0,1 0 0 0,-4 0 0 16,2 0 4-16,-3 0-4 0,3 0 4 0,-5 0-4 15,4 0 4-15,-2 0-4 0,-2 0 0 0,-3-1 0 0,4 1 0 0,-4 0 0 16,1-3 0-16,7-1 8 16,7-11-36-1,-16 12-108 1,-10 2-152-16,4-2 136 0,-6 1-20 15,1 0-68-15,-1 2 12 0,-13 0-136 0,13 0 236 0</inkml:trace>
  <inkml:trace contextRef="#ctx0" brushRef="#br0" timeOffset="-6284.42">1012 664 47 0,'1'-4'88'0,"-1"4"-8"16,0-8 56-16,0 4-32 16,-9-4 92-16,9 6-148 0,0 2-4 0,0 0 4 15,-3-4 68-15,3 4-84 0,-1 0 4 0,-2 0 92 16,6 0-60-1,-3 0 44-15,-3 0-76 0,3 0-4 16,0 0 44-16,0 0-36 0,0 0-8 0,0 4 4 0,0-3-8 16,0 5 24-16,0 9-12 15,-8 21 24-15,7-24-44 0,-2 6 0 16,-5 19 8-16,-1 8-8 0,3-19-12 0,-2 4-4 16,-7 34 4-16,7-28-4 0,-4 2 0 0,3 4 4 15,-1 1-4-15,-2-2 0 0,-1 5 4 0,1 2-8 0,-3-3 4 16,0 2-4-16,3 3 0 0,-31 88 0 15,30-96 0-15,-25 82 0 16,26-86 0-16,0 0 0 0,5-6-16 0,-5 4 24 0,-1 26-8 0,5-32-4 16,1 0 8-16,-1-4-8 0,4-4 4 0,-1 3-4 15,0-4 4-15,3-1-4 0,-2 0 0 0,-2 28-64 16,4-34 24-16,-1 6-60 0,3-12 36 16,0 5-80-16,0-8 64 0,0-4-16 0,0 0-16 0,0 3-4 15,0-8 4-15,0 4-20 0,-4-2-36 0,1-6-24 0,1 2 20 16,-1-4 32-16</inkml:trace>
  <inkml:trace contextRef="#ctx0" brushRef="#br0" timeOffset="-31.98">394 1002 3 0,'4'-8'112'16,"2"-2"144"-16,-4 6-192 0,-2 4-4 0,3-4 0 15,-3 4-4-15,3 0 0 0,-3-2 4 0,0 2-4 0,0 2-4 16,-3 2 212 0,3-4-160-16,0 0-92 15,4 0 60-15,-1 4-36 0,-1-8 8 0,4 4 0 16,10-8 80-16,-4 4-52 16,16-6 28-16,-17 10-72 0,-2 0 0 15,34-8 84-15,-31 11-88 0,0 2 0 16,2-5 0-16,34 26 36 0,-29-16-48 15,-2 5 0-15,5 0-4 0,24 19 0 16,-20-12-8-16,58 50 0 0,-52-46 0 0,0 1 0 0,0 2 0 16,3-2 0-16,0 4 0 0,3-5 0 0,108 82 0 15,-73-57 0-15,-37-26 0 16,126 83 0 0,-104-68 0-16,-30-22 0 0,74 60-12 15,-83-59 8-15,46 34-20 16,-45-35 8-16,-2-2 4 0,1 0-8 0,-1 0-20 0,-2-1 20 15,12 12-24-15,-1-1-20 0,-7-2-40 16,-9-14 40-16,-3 0-8 0,-4-2-8 0,7 0-8 16,-10-2-20-16,2 2-16 0,-1-1-16 0,-2-6-16 0,0 3-40 15,-2-4-24-15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0:54.4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9047 1231 31 0,'9'-5'96'0,"3"4"-8"0,3-6-4 0,-4-1-20 0,6 3 0 16,-1-4-4-16,2-3-8 0,3 2 0 0,1-6-4 0,2-2 0 15,0 1-8-15,65-50 104 16,-20 15-52-16,11-10-12 0,-40 32-56 0,3-2 12 0,0-6-8 16,1 4-8-16,2-2 0 0,-2 1-4 0,0-2-4 0,2 1-4 0,-3-2 0 15,0 4-4-15,-1-1-4 0,-5 4-4 0,2-3-8 0,-5 4-4 16,-3 0-4-16,-3 4-12 0,-1 2-8 0,-6 3-8 0,1 1-4 15,-5 0-8-15,9-11-76 0,-17 21 64 0,-1-1-12 0,-4 4 0 32,-1-1-32-17</inkml:trace>
  <inkml:trace contextRef="#ctx0" brushRef="#br0" timeOffset="308.82">9385 224 91 0,'-20'-18'296'0,"13"-16"0"0,13 17-144 16,-5 12-80-16,4-4-4 0,1-2-4 0,0 6 0 0,1-1-4 15,4-1 4-15,-3 0-4 0,16 1 64 0,-12 1-68 0,3 4 4 16,1 1 0-16,2 1-8 0,-1 4-4 0,-1 1-4 0,3 1-4 15,4 5-4-15,-2 2 0 0,1 2-8 0,-1 6-8 0,2-1 0 0,0 2-4 16,1 6 0-16,-1-2-4 0,0 7 0 0,1-3-4 0,-1 4-4 16,-2 2 0-1,69 110 12-15,-70-114-20 0,38 70-48 16,-22-39-8-16,-21-34 12 16,40 78-264-16,-21-42-32 15,-26-42 204-15,1-8-24 0,-5 0 4 0,4-1-44 0,-4-4 12 0,1 4 28 16,-3-6 40-16</inkml:trace>
  <inkml:trace contextRef="#ctx0" brushRef="#br0" timeOffset="1733.22">10743 894 39 0,'-3'0'80'0,"3"0"-12"16,0 0-16-16,0 0 16 0,0 0-44 0,3 0 0 0,-3 0 4 0,0 0 0 16,-3 0-4-16,3 0 0 0,0 0 0 0,0 0 0 0,0 0 4 15,0 0 0-15,0 0 0 0,0-2 4 0,0 2 0 16,0 0 4-16,0 0 0 0,0 0 0 0,0 0 0 0,0-2 0 0,0 2-4 15,0 0-8-15,-4 0 44 0,-3 6-36 16,4-4-16-16,-2 6 0 0,-2-4 0 0,2 2-4 16,-2 0 4-16,2 4-12 0,-2 0 8 0,-1 1-4 0,2 0 0 0,-1 4-4 15,3 0 0-15,-4 5 0 0,2-4 0 0,2 4-4 0,-1 0 0 16,2-2 4-16,3 4 0 0,-4 21-4 0,4-22 0 16,3 1 4-16,1-4-8 0,1 2-4 0,-1-2 8 0,4-3-8 15,-1 4 8-15,5-7-4 0,-2 2 4 0,2-4 0 0,2-2-4 16,-2 0 4-16,5-4 0 0,0-2 0 0,2-2 0 0,-2 0 0 15,2-2 0-15,55-27 0 0,-57 16 4 16,1 1-4-16,-2-2 0 0,0 0 0 0,-4-4 0 16,25-40 8-16,-31 40-4 15,6-20 28-15,-13-20 44 0,-2 39-44 0,-5 3 0 16,2-1 0-16,-4-1 4 0,1 2-4 0,-3 4-4 0,-6-2-4 0,6 2 4 16,-1 2-8-16,-5 1-4 0,5-2 0 0,-5 5-4 0,4-2-4 15,-3 4-4-15,3 0 4 0,2 2-4 0,0 0 0 0,-1-2-4 16,4 4-4-16,-13 0-96 15,13 0-8-15,1 0-104 0,11 0 124 0,-3 0-8 16,2 0-8-16,4 0-8 0,-5-2-8 0,7 2-36 0,-4 0-28 16,2 0 32-16</inkml:trace>
  <inkml:trace contextRef="#ctx0" brushRef="#br0" timeOffset="2384.94">11343 547 83 0,'-3'-3'104'0,"3"1"-12"16,-1-3 52-16,1 5-88 31,0-1 56-15,0-1 204-1,0 2-256 1,0-3 8-16,0 3 44 0,0 0-92 0,0 0 4 16,0 0 0-16,0 0 0 0,0 3 4 0,0-3 0 15,0 0-8 1,0 0 100-16,0 2-108 0,0-1 0 0,0 2 0 16,0-1 4-16,0 3 12 0,0-4-16 0,0 7 20 15,0-4-12-15,0-2 0 0,0 2 0 0,1 0 4 0,2 3 0 16,0-6 0-16,-1 4 0 0,-2-1 0 0,4 1 0 0,-4-1-4 0,6 0-4 15,-4 0-4-15,2 4 0 0,-1-2 4 0,1 2-8 0,1 0 0 16,-2-2 0-16,0 6 0 0,4 22 12 16,-5-20-20-16,-2-2 4 15,4 2 0-15,4 90-4 16,-5-74 8-16,-2-14-8 16,2 30-4-16,-3-31 4 0,0 1 0 0,0-1 0 0,0 1 0 0,0 0-12 15,0 2 16-15,0-4-4 0,0 0 0 0,0 2 0 0,0-2-4 16,0-2-4-16,5 2 0 0,-5 1-8 0,3-4-16 0,0 1-8 15,-3-4-12-15,1 2-8 0,4-2-12 0,1 5-72 16,-2-12 72-16,-3 3-8 0,5 0-8 0,-4-4-12 0,2 0 4 16,2-4-4-16,-4 0-4 0,4 3 8 0,-5-4-4 0,4-3-16 15,1 1-12-15,-5 0-16 0,4-5 8 0</inkml:trace>
  <inkml:trace contextRef="#ctx0" brushRef="#br0" timeOffset="2919.89">11866 802 87 0,'0'0'112'16,"3"0"172"-16,-3 0-44 0,-3 0-92 0,3 0-84 0,-5 0-4 0,5 0-4 15,-1 0-4-15,1 0-8 0,-6 0 0 0,4 0 0 0,-1 0-8 16,-1 2-4-16,1-2 0 0,-2 5-8 0,-2-2 0 0,2 1-4 15,1 4-4-15,-1-3-4 0,-2 1 0 0,3 5 0 0,-4-1-8 16,2 2 0-16,0 1 4 0,-1 2 0 0,-1 1-4 0,-4 22-4 16,5-20 4-16,0 6 0 0,2-6-4 15,1 4 8-15,-11 72 0 16,15-66-8-16,4-16 0 0,2 0 0 0,-1-6 0 0,2 2 0 16,-1-4-4-16,6-4 4 0,-2 0-12 0,5-6 0 0,-3 0 0 15,2-4-4-15,0-2 0 0,3-2 4 0,1-2 0 0,-2-2 0 16,0-4 0-16,1 0 4 0,-2-3 0 0,1-2-12 0,2 1 20 15,-5-8 0-15,2 3-4 0,-3-2 4 0,0-5-4 0,-5 6 4 0,2-8 4 16,2 2 0-16,-7-2 4 0,4-1 4 0,-4 2 4 0,1-1 0 16,-2-2 8-16,1 3-4 15,6-105 112-15,4 41 48 16,-8 83-128-16,-6 5-4 0,1 2-4 0,2 1-8 0,-1 4-4 0,-2 4-8 16,3-1-8-16,-3 4 0 0,0-2-4 15,0 3-4 1,0 55-8-16,0-23 0 0,0-11 0 0,0 0 0 15,0 4 0-15,0 2 0 0,0 3 0 0,0 34 0 16,0-32 0-16,0 2 0 0,-3 0 0 0,3 1-24 0,0 0-24 16,3-1-20-16,-3 0-8 0,4-2-8 0,2 2-4 0,-4-4 4 15,2 0 0-15,2-1 0 0,7 22-100 0,-5-30 88 0,-1 0-4 16,1-1 0-16,1-2 0 16,17 26-244-1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0:47.12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2321 1688 15 0,'0'-8'84'0,"0"4"-12"0,0 0-4 31,0 0-28-15,0-28 276-16,0 2-104 15,0 30-184-15,0-5-4 0,0 2 4 0,0-1-8 0,0 2-4 16,0 0 0-16,0 2 0 0,0-4-8 0,0 4 8 0,0 0-8 0,0-1 0 16,0 1 4-16,0 0 4 15,0 5 12-15,0-1-16 0,5 3 0 16,-5 14 4-16,0-1-8 0,0-5-4 15,0 0 4-15,0 1-4 0,0 0-4 16,0 45 0-16,-5 1-4 16,1-19 16-16,1-21-12 0,1 0-4 0,-1-2 4 0,0-2 0 0,2 2 0 15,-2 12-4-15,1-18 4 0,-1 1 0 0,3-4 0 16,-3 9-4-16,3-14 8 0,0-2-4 0,0 2 0 16,0-4 8-1,3-10 32-15,2-6-32 0,-1 6 0 0,2-2-4 16,-1-4 0-16,10-16 4 0,-6 13-4 0,0-2 0 15,1 1 0-15,14-26 4 0,-9 22-4 16,13-20 4-16,15-22 8 0,-28 48-8 0,-2 0-4 16,2-4 0-16,0 6 0 0,-3 1 4 0,0 3-8 0,0-1-12 15,0 1 20-15,7 0 12 0,-10 6-8 0,-2-2 0 16,1 6 0-16,-1 0 4 0,1 0-4 16,19 20 32-16,-7 6-4 0,-12-14-24 15,-4-2 0-15,4 4 0 0,-1 2 4 0,7 16 8 16,-8-12-12-16,1 2-4 0,2 22 8 15,-5-18-8-15,4 24 0 0,-4-23-8 16,7 76 4-16,-7-55-12 0,1-4-16 16,-1-24 4-16,-1-4-8 0,2-1-8 15,2 10-64-15,-3-17 40 0,4 1-8 0,-1-4-16 0,-2-1-20 16,5-2-120-16,-4-2 88 0,0-2-32 0,2-2-24 0,-4-4 8 16</inkml:trace>
  <inkml:trace contextRef="#ctx0" brushRef="#br0" timeOffset="422.76">3155 1762 95 0,'-15'10'148'16,"-40"40"296"-16,40-40-360 15,-21 16 144-15,17-11-120 0,11-10-68 0,2-3-8 16,-1 2 12-16,4 0-8 15,19-4 20-15,-8 0-48 16,-1-4 0-16,24-6 8 0,-16 6-12 0,-1 0 0 0,1 0-4 0,1 0 4 0,2-2-4 16,0-2 4-16,-3 0-4 0,1 0 0 0,3 2 4 15,-4-6-4-15,2 3 0 0,-3 0 0 0,3 1 0 0,-5 0 0 0,3-3 0 16,-3 0 4-16,-1 2-4 0,-3-2 0 16,1 1 0-16,13-30 28 15,-17 22 16 16,-5 2 20 16,-67 3 336-31,-42 204-260-16,115-99-204 0,10-72-24 0,-7-12 20 16,3-1-12-16,3-2-12 0,1-3-12 0,4 2-4 0,-2-4-12 0,-2 4-4 15,8-4 0-15,-5 0-4 0,2-4 4 0,1 4-8 0,-1 0-12 16,1-4-12-16,1 4-4 0,-5-1 16 15</inkml:trace>
  <inkml:trace contextRef="#ctx0" brushRef="#br0" timeOffset="948.45">3713 1800 323 0,'19'-98'488'15,"-11"68"-332"-15,-4 4-4 0,-1 16-76 0,1-2 4 16,-4 0 0-16,5-8 148 0,-2 13-168 0,-3 6 0 0,0-3-8 15,0 4-8-15,3-4 32 0,-6 4-40 0,3 0-4 16,0 0-4-16,0 0-8 0,0 9 36 16,0-8-56-16,0 23 0 15,0-6 0-15,0 4 0 16,0 6 0-16,0-14 0 0,7 44 0 16,-4-42 0-16,-1-2 0 0,2 2 0 0,-1-4 0 15,2-2 0-15,-1 0 0 0,2 2 0 0,3 2 0 16,3-6 0-16,-5-4 0 0,1-4 0 0,-1-2 0 15,7-4 0-15,-4 1 0 0,-2-4 0 16,8-7 0 0,23-32 0-16,-23 22 0 0,-7 12 0 0,1 2 0 0,-1-2 0 0,-3 2 0 0,0 2 0 15,2 1 0-15,-2 2 0 0,0-1 0 0,-3 6 0 0,1-2 0 16,0 4 0-16,2 4 0 16,-1 24 0-16,-4-2 0 0,-1-10 0 0,0-2 0 15,0 2 0-15,3 0 0 0,-3-2 0 0,3 4 0 0,-1-5 0 16,5 13 0-16,-2-15 0 0,1-1 0 0,0 0 0 0,0-4 0 15,2-2 0-15,9 1 0 0,-7-5 0 16,-1-3 0-16,3 1 0 16,0-2 0-16,68-68 0 0,-68 56 0 15,0 2 0-15,0-4 0 0,9-16 0 16,16-18 0-16,-7 0 0 0,-20 36 0 16,-1 6 0-16,2-6 0 0,5-8 0 0,-6 16 0 15,-1-4-16-15,-1 4-28 0,-1-1-20 0,1 4-28 16,5-11-160-16,-8 12 96 0,2-2-16 0,-1 2-16 0,-2 0-44 15,4-3-12-15,-2 2 28 0,0 3 36 16,-2-6 40 0</inkml:trace>
  <inkml:trace contextRef="#ctx0" brushRef="#br0" timeOffset="2066.22">6032 830 43 0,'-9'0'100'0,"-11"4"76"16,13-4-108-16,-5 1 72 0,4-1-72 0,7 0 4 0,-2 0 0 0,0 3-4 16,2-6-8-16,-2 3-8 0,3 3-8 0,0-3 4 0,0 0 0 15,0 0 0-15,0-3-4 0,0 3 4 0,3 0 0 16,-2 3 4-16,5-3 0 0,-5 0 0 0,4 0-4 0,1 0 4 0,0 0-4 15,1 0 0-15,4 0 0 0,-2 0-8 16,34-3 80-16,-7-2-52 0,-14 5-32 0,-1-2-4 0,4-2-4 16,-1 4-4-1,28-8 8-15,65-9-12 0,-85 12-20 0,-1 0 0 16,-3 0 0-16,62-7 0 0,-62 8 0 0,2 0 0 16,-4 0 0-16,26-3 0 0,-28 2 0 0,0 4 0 0,-2 0 0 31,-2-3 0-31,87 0-440 15,-100 4 336-15,5 4-296 0,-12-4 260 0,5 0-28 0,-5 0-40 16,0 0 4-16,3 0 28 0,0 0 28 0</inkml:trace>
  <inkml:trace contextRef="#ctx0" brushRef="#br0" timeOffset="1676.04">6433 1066 15 0,'2'-4'256'16,"-4"4"-144"-16,-11 0 112 0,9 0-164 0,-1 4 4 0,-2-4-8 15,-13 5 124 1,13-4-120-16,-26 14 188 31,26-10-160-31,7 20 272 31,4-24-336-15,148 13 232-16,-112-18-232 16,6-2-8-16,-22 1-12 0,0 2-4 0,3 1 0 0,-4-2 0 15,1 2 0-15,3-2 0 0,44-6 0 0,-47 5-12 16,-1 5-8-16,-3-3-16 0,0-1 0 16,16 0-80-16,-22 4 36 0,1 0-8 0,0-4-8 0,-6 4 0 0,0 0-16 15,-2-1-12-15,-2 1-8 0,-2-1-12 16,1 1-16-1</inkml:trace>
  <inkml:trace contextRef="#ctx0" brushRef="#br0" timeOffset="6872.1">8624-290 19 0,'-3'0'128'15,"2"0"-64"-15,-2 4 32 16,3-4 8-16,-3 4 0 15,3-4-36-15,3 0-36 0,-3 1 4 0,0-2 56 16,0 1-64-16,0 0 0 0,-3 0 4 0,3 0 4 0,3 0 8 16,0 0 4-16,-2 0-12 0,4 0 4 15,2 0-4-15,20-4 64 0,-15 3-60 0,4-2 0 0,3-1-4 16,28-3 44-16,12 1 4 16,-25 1-44-16,45 0 32 0,-31-1-36 0,1 2 0 0,3 1-4 0,3-1-4 15,5 1-8-15,-2 1 0 0,4-1 0 0,4-1-4 0,-2 0 0 16,1 1-4-16,2 0 0 0,-3-1 0 0,2 0-4 0,-2-4-4 15,-2 1 0-15,118-12 12 0,-126 12-12 16,-2 0 0-16,46-6-8 0,-52 6-8 0,-6 1-8 16,-1 2-8-16,-3-4-12 0,26 4-80 0,-35 2 48 0,-5 0-8 15,-4 2 4-15,-3 2-12 0,0 0-16 16,12 11-420-16,-30-4 132 0,-2-2 232 16,1-3 32-16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1:17.73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8585-44 51 0,'0'0'80'15,"-6"0"116"17,-1 0 192-1,26-18-148-31,123-136-8 0,-95 102-204 0,-23 26-20 0,0-4 0 16,6 2 0-1,118-129 16-15,-84 94-12 0,-29 33-8 0,-4-4 0 16,0 7 0-16,0-2 0 0,1 3 0 0,-7 0-8 0,2 4 4 0,-5 4 0 15,-1 0 0-15,-5 3 0 0,2 2-4 0,-6 3 4 16,7-6-20-16,-17 12 0 0,1 1-8 0,-3 1-4 0,-3 2-4 16,1 0-16-16,-4 2-12 0,1 1-8 0,-1-2 0 0,-2 2-8 15,2 1 0-15,-1 0 0 0,-1 0-4 0,1 0-12 0,-1-3-24 16,-1 0-16-16,-1 4 4 0</inkml:trace>
  <inkml:trace contextRef="#ctx0" brushRef="#br0" timeOffset="369.45">8864-692 39 0,'-5'0'108'15,"4"0"84"1,-7 3 20-16,-4-3 156 0,6 0-236 15,6 0-68-15,-1 0-4 0,-2 0-4 0,3 0 0 16,0 0-4-16,0-3-4 0,0 3-4 0,0 0-4 0,0 0 0 0,0 0-4 16,0 0-8-16,0 0 4 0,0 0 0 0,0 0-16 0,0 0 16 15,4 0 8-15,-1 3 0 0,0-2 0 0,9 4 32 16,-4 2-40-16,-2-1 0 0,7-2-4 0,-4 4-8 16,19 10 12-16,-13-6-20 0,4-2-4 0,1 6-4 15,90 66-4 1,-40-25 0-16,-46-37 0 0,-1 2 0 0,-2-2 0 15,21 26 0-15,-23-26 0 0,1 3 0 0,-7 1 0 16,17 22 0-16,-17-25-28 0,-2 0-12 0,-2 1-8 0,1 0-12 16,-3 0-16-16,-1-2-16 0,2-2-12 0,-2 0-16 0,-2-1-12 15,1 0-12-15,-1-1-8 0,1-2-8 0,1 0-28 0,-5 1-32 16,4-5 28-16,1 1 28 0</inkml:trace>
  <inkml:trace contextRef="#ctx0" brushRef="#br0" timeOffset="1035.19">9693 51 19 0,'0'0'112'16,"0"-1"-4"-16,-3 1 204 0,3 0-248 15,0 0 0-15,0 0 0 0,3 0 0 0,-3 0 0 0,0 1-12 16,0-1-4-16,0 0 4 0,0 0-4 0,1 0 0 0,-1 0 4 0,3 0-4 16,-3 0 0-16,0 0 4 0,3 0-4 0,-3 0 4 0,1 0-4 15,-1 0-8-15,0 0 8 0,0 0-12 0,5 0 0 0,-5 0 0 16,3 0-8-16,0 0-4 0,-3 0 0 0,1 0-8 0,2 0 0 0,0 1-4 15,2 3 0-15,-4-3 0 16,7 14 8-16,-5-7-16 0,-3-2 0 0,1 2-4 0,-1 4 0 0,3-2 4 16,-3 2-4-16,3-1 0 0,-3 4-4 0,0-1 0 0,-3-2-8 15,0 4-8-15,2-2-4 0,-4 12-52 16,2-12 24-16,0 9-76 0,3-12 56 0,0-1-4 0,0 0 0 16,0 0-16-16,-1-5-4 0,1 0 0 0,-3-1-4 0,3-2-4 0,0 3-20 15,3-5 8-15,-3-3-24 0,0 1-28 0,0 0 20 0</inkml:trace>
  <inkml:trace contextRef="#ctx0" brushRef="#br0" timeOffset="1353.01">9757-273 99 0,'-8'-4'136'0,"4"-1"-12"0,2 4-12 16,-1-2-32-16,0 3-8 0,-1-2 68 0,4 2-68 15,0 0-16-15,0 2 4 0,0-2-12 0,0 0-4 0,0 0-8 16,0 0-8-16,0 0-4 0,0 0-4 0,0 0-4 0,0 0 0 0,0 0-8 47,0 0 0-32,22-30-836 17</inkml:trace>
  <inkml:trace contextRef="#ctx0" brushRef="#br0" timeOffset="3504.43">10505-324 331 0,'0'0'104'31,"0"-2"-68"-15,0-7 60-16,0 6 16 16,0 3-84-16,0 0 4 0,0 0-4 0,0 0 0 0,0 0-8 0,0 0-12 15,0 0 12-15,0 0 0 0,0 0-4 0,0 0-4 0,0 0-4 16,0 0 0-16,0 0 0 0,0 3-4 0,0-3-4 0,0 1 4 15,0 3-8-15,0 0 8 0,0-2 0 0,0-2-8 0,0 5 8 16,0-2-8-16,0 1 8 0,0-1-4 0,0 2-4 0,0-4 4 0,0 3-4 16,0-3 4-16,0 3 0 0,0-4 0 0,0 0 0 15,0 1 0-15,0-1 16 0,0 0-12 0,0 0 0 16,0 0 4-16,0 0 4 0,0 0-4 0,0 0 8 0,0 0 0 16,0 0-4-16,0 0 16 0,0 0-16 0,0 0-4 15,0 0 4-15,0 0 0 0,0 0 0 0,0 0-4 0,-1-1 0 16,-2 1-4-16,3 0-4 0,-2 0 8 0,-1 0-8 0,0 0 4 0,3 0-4 15,0 0 0-15,-1 0 0 0,-2-4 0 0,3 4 0 0,-2 0 0 16,2 0 0-16,-3 0 0 0,0 4 8 16,3-4-12-16,3 0 8 0,-3 0-4 0,0 0 0 0,0 0-4 15,0 0 8-15,0 0-4 0,0 1 0 0,3-1-4 0,-3 0 4 16,2 0-8-16,1 3 0 0,-2-3 8 0,2 2-4 0,0-2 8 16,-3 0-8-16,0 0 8 0,2 0 0 0,-2 0-4 0,3 0 4 15,-2 2-4-15,-1-4 0 0,0 2 4 0,0 2 8 0,0-2 0 16,0-2-8-16,0 2 0 0,-1 0 4 0,1 0-4 0,0 0 4 15,0 0 0-15,0 0 0 0,-3 0 0 0,3-2 0 0,-2 2-4 16,2 0-4-16,-3-4 12 0,3 4-12 0,-3 0 0 16,3 0 0-16,0 0-4 0,0-4 0 0,0 4 8 15,0 4-4-15,-1-8-4 0,1 4 0 0,1 0 0 0,2 4 4 0,0-4 0 16,-1 0 0-16,-2 0-4 0,3 0 4 0,-2 0 0 0,2 0 0 16,0 0 0-16,-3 0 0 0,0 0 0 0,2 0 0 0,-2 0 4 15,0-4 0-15,6 4 4 0,-6 0-4 0,0 0 4 0,0 0-4 0,0 0 4 16,-3-1-4-16,0 0 16 15,3 1-16-15,0 0 4 0,0-3-8 0,0 3 4 0,0 3-4 16,0-6 0-16,-2 3 0 0,2-1 0 0,0 1-8 0,0 0 0 16,0 0-8-16,0 0-8 0,0 0-4 0,-3-4-48 15,3 4 24-15,3 4-12 0,-6-8-8 0,3 4-12 0,0 0-4 0,3-1-28 16,-3 1-36-16,-3-3-32 0,3 3 24 0,0-1 24 0</inkml:trace>
  <inkml:trace contextRef="#ctx0" brushRef="#br0" timeOffset="5373.97">10599-330 15 0,'0'1'132'32,"0"2"-8"-17,6-12 4-15,-5-12-52 16,-1 16-72-16,0-2 8 0,-1 5-8 0,1 0 4 0,-6-2 0 15,4 2 0-15,-2-1 12 0,4 3-8 0,-6-1 0 16,5 1 0-16,-2 0 0 0,0 0 0 0,1 0-4 0,-1 0 0 0,3 0 0 16,-1 0 0-16,1 0-4 0,-3 0 0 0,3 0 4 15,0 0-4-15,0 0-4 0,-3 1 4 0,3 2-4 0,0-1 0 16,3 2-4-16,-6 7 4 0,1-6 0 16,2-1 0-16,0-2-4 0,0 2 4 0,0 3-4 0,0-3 0 15,0 1 4-15,0-1 0 0,0-2-4 0,0-2 12 0,0 0-8 16,2 4 4-16,1-4-4 0,0 1 4 15,9-1 4-15,-11 0-4 0,5-1-4 0,-2-3 4 0,4 2 0 16,-7-1-24-16,7 2 28 0,-4-4 0 0,1 2-4 16,1-1 0-16,1-4 4 0,-7 2-4 0,2 1 4 0,1 1 0 15,-3-3 0-15,0 3-4 0,1-1 0 0,-1 1 4 0,0-1 0 0,-1 1 4 16,1 2-4-16,-5 0 0 0,5-2-4 0,-6 0 8 16,5 4-4-16,-2-1-4 0,0 1 4 0,-2-1 0 0,4 1-4 15,-5 0 0-15,1 0 0 0,4 0 0 0,-5 0 0 0,1 0-4 0,4 0 0 16,-5 1 0-16,5 0 4 0,-5 3-4 0,4-3 4 0,-1 2-8 15,2 1 4-15,1 0 0 16,-6 14-8-16,6-11 4 0,0-3 4 0,-2 2-4 0,2 0 0 16,0-1 4-16,2 0-4 0,1-1-4 0,1 2-4 15,1-3 8-15,-5-3 4 0,6 2-4 0,1-2 4 16,-1 4 0-16,1-4 0 0,-4-4 0 0,2 4 0 0,-1-2 4 16,1-1 0-16,-2 2 0 0,0-4 0 0,-3 2 0 0,1 2 4 15,-1-4 0-15,0 0-4 0,0 4 0 0,0-4 4 16,0 0-4-16,0-5 24 0,-1 5-20 0,-2 4 4 15,0-1-12-15,-2-1 0 0,5 2 4 0,-1 1-4 0,-5 0 4 0,4 0 0 16,-1-3 0-16,-1 3 0 0,1 0-8 0,-2 0 4 0,4 0-4 16,-2 0 8-16,0 0-8 0,3 3 4 0,-1-6 0 0,1 6 0 15,0-3 0-15,0 0 0 0,0 1 0 0,0 2 0 0,0-1 0 0,0-1-4 16,0 2-4-16,0 1 8 0,0-1-4 0,0-2 4 16,0 2 0-16,0 6-8 0,0-7 8 15,4-1-4-15,-4 2 4 0,3-3 0 0,-2 2 0 0,2-2 4 0,-3 0 0 16,2 0 0-16,-2 0-4 0,3 2 0 0,-3-4 4 0,3 2 8 15,-3-2-16-15,1-1 4 0,-1 2 4 0,0 1 0 0,0-2 0 0,-1-2 0 16,1 0 0-16,0 0 0 0,0 3 8 0,0-2-4 16,0-1 0-16,0 0 0 0,0 2 0 0,0-2 0 0,0 1-20 0,0 2 20 15,-3 1 4-15,0-4-4 16,1 4 4-16,-8 0-8 0,9 0 0 16,-7 0-4-16,8 4-4 0,-7 0 4 0,4-4-4 0,3 1 0 15,-2 2 0-15,2-1 4 0,0-1-4 0,0 2 0 0,0 1-4 16,0-1-4-16,0 1 0 0,0 1 4 0,0-1-4 15,0-2 0-15,0 2-12 0,0 0 16 0,0-4-8 0,0 3 0 0,0-3 4 16,0 1-4-16,0-1 0 0,0 0 0 0,0 0 0 16,0 3 0-16,0-3-56 0,0 0 40 0,0 0-8 15,0-3 0-15,0 3 8 0,0 0-12 0,0 0-8 0,0 0-8 16,0 3-20-16,0-6-24 0,0 2-20 0</inkml:trace>
  <inkml:trace contextRef="#ctx0" brushRef="#br0" timeOffset="-1226.14">7910-938 39 0,'0'0'72'0,"-6"0"-8"15,4 0-8-15,-1 0-28 0,-6 0 28 0,5 0-36 0,-4 0-4 16,2 0-4-16,0 0-4 0,0 0 0 0,2 0 4 0,-3 0 4 15,2 0 0-15,-2 0 0 0,5 0 0 0,-4 0 4 16,0 0 32-16,6 0-28 0,-3 0 0 0,0 0 0 0,3 0 0 0,0 0 0 16,0 0 4-16,0 0-4 0,0 0 0 0,0 0 0 0,0 0 4 15,0 0 0-15,0 0-12 0,0 0 4 0,0 0 0 0,0 0-4 16,0 0 4-16,0 0 0 0,0 0-4 0,0 0 4 0,0 0-4 16,0 0 4-16,0 0 8 0,0 0 0 0,0 0-8 0,0 0 0 0,0 0 8 15,0 0-4-15,0 0 4 0,0 0 4 16,0 0 0-16,0 0 104 15,-1 0-80-15,1 0-28 0,0 0-4 0,-5 0 0 0,5 0-4 0,-6 0 0 16,5 0-4-16,-5 0 4 0,4 0-4 0,-2 0 0 0,-2 0 0 16,5 0-8-16,-4 0 4 0,-1 0 0 0,5 0-4 0,-5 0 4 0,1 0 0 15,4 0 0-15,-2 0 0 0,0 0 4 0,1 0 0 16,-1 0-4-16,2 0 4 0,-5 0-8 0,4 0 0 0,-2 0 0 0,-2 0-4 16,2 0 4-16,-23 3 4 0,15-2-8 15,-2 2 0-15,-3 1-4 0,0 1 4 0,-2-1 0 0,-2 2-8 16,-83 31-4-16,79-27 12 0,-7 3-4 15,1 0 4-15,-3 0-4 0,0 3 0 0,2-2 0 16,-3 1 0-16,2-1 0 0,2 1 0 0,-4 1-4 0,4-2 4 0,0-1 0 16,0 0 0-16,5 3 0 0,0-5 0 0,2 0 0 0,1 0 0 15,3 0 0-15,2 1 0 0,4-6 0 0,2 2 0 0,2 0 0 16,3-4 0-16,2 2 0 0,4-5 0 0,1 2 0 0,0-1 0 16,4-2 0-16,1 2 4 0,2-2 0 0,2 0-4 15,3 0 0-15,12-4 0 0,-7 1 0 0,0 2 0 0,-1-4 8 16,4 4-4-16,-1-3 0 0,3 0-4 0,-1 0 4 0,3 0-4 15,-2 1 0-15,2-2-4 0,0 4 8 0,0 0-8 0,-1-2 0 0,0 2 0 16,4-3 4-16,-4 4 0 0,-2 0 0 0,3 0 0 16,25 4 0-16,-25 0 0 0,-3-3 0 0,3 0-4 0,-1 4 4 15,3-2 0-15,-1 1 0 0,-1 0 0 0,1 0 4 0,-1 0-4 16,-3 2-4-16,3-2 4 0,-1 3 0 0,0-3 0 0,-2 1 0 0,-2-1-4 16,0-1 4-16,15 7 0 0,-17-6 0 15,-2 1 0-15,17 5 0 0,-24-6 0 0,-1-1-4 16,-2-2 0-16,1-1 4 0,-2 3-4 0,-4-2-12 0,2-1 20 0,-2 0 0 15,0 0 0-15,-2 0-4 0,-2 4 4 0,-2-4-4 0,-2 0 0 16,2 0 4-16,-5 1-4 0,-3 2 4 0,1-2-4 0,-4 4 0 16,-2-4 0-16,0 2 0 0,-5 4 0 0,-3-2 0 0,-3-1 0 15,2 2-4-15,-3 0 4 0,-70 15 0 16,65-10 4-16,-3 1-4 0,3-2 0 16,-2 2 4-16,-37 15-8 0,38-12 4 0,-2 3 0 0,-33 15 4 15,36-14-4-15,3-1 0 0,-1 2 0 0,3 0 4 0,4 0-4 16,-2-2 4-16,6 0-4 0,-1-1 0 0,2 0-4 0,5 1 8 0,1-3 0 15,1 0-8-15,3 1 4 0,3-5-4 0,2 4 4 0,2-4 4 16,-1 0-8-16,5 1 8 0,-2-2-4 0,3 2 0 0,0-2 0 16,3 1 4-16,-2-2-4 0,5-2 0 0,0 4-4 0,0-2 4 0,0 0 0 15,1-1 0-15,5 1-4 0,-1 0 8 0,-2-1 0 16,3 1-4-16,6-4 4 0,-5 6-4 0,23 3 4 16,-17-8-4-16,0 4 0 0,27 1 0 0,-22-3 4 0,0-1 0 15,3-2 4-15,0 1 4 0,-2-1-12 0,5 2 4 0,-2 1 0 16,-1-4-4-16,1 2 0 0,27 6 0 0,-25-4 0 0,-5-4 0 15,5 3 0-15,-5 0 4 0,5 1-4 0,-5-3 0 0,2 1 0 16,0 1-4-16,0 1 0 0,-3-3-4 0,2 1-4 0,0 1-8 16,-3 1-12-16,4-3-4 0,-3 0-4 0,0 1-12 0,1 0-4 15,-1 2-12-15,0-4 0 0,-3-2-8 0,1 3-12 0,-1 0-20 16,-2-3-12-16,3 1-16 0,-5-2 0 0,-1-1-40 16,-1 4-28-16,1-4 24 0,-1 0 28 15</inkml:trace>
  <inkml:trace contextRef="#ctx0" brushRef="#br0" timeOffset="-4924.11">4446-136 43 0,'0'0'72'0,"0"0"-4"0,0 0-8 0,0 0-20 0,0 0 4 16,0 0-16-16,0 0 20 0,0 0 4 0,0 0-8 16,0 0 0-16,0 0 116 15,0 0-52-15,0 0-72 0,0 0 4 0,0 0-8 16,0 0 0-16,0 0-4 0,0 0 4 0,0 0-8 0,0 0 0 16,0 0 0-16,0-3-4 0,0 2 0 0,2-3 4 0,1 4 0 0,-2-4 0 15,5 3 4-15,2-4 0 0,-4 0 4 0,5 4-4 0,2-5 4 16,0 2 4-16,3-1 4 0,1-2 12 0,1-1-4 0,6 3 0 15,-1-1 4-15,6-1-8 0,0-1-4 0,1 2-4 0,3-3 0 16,5-1 0-16,1 3 0 0,82-18 44 16,-75 16-60-16,-1 1 0 0,49-10 4 0,-47 7-16 0,1 4 0 15,-2-2 0-15,0 2-4 0,-3 0 4 0,-1 0-4 0,2-1 0 16,-9 2-4-16,3 0 0 16,53-8-12-16,-43 8-16 0,-27 4 12 0,-2-1-8 0,-2 2-4 0,-4 1-16 15,-2 0 20-15,-4 0-12 0,1 0-20 0,-5 0-20 16,-2 1-16-16,-5 2-4 0,1-1-28 0,-2 0-16 0,-2 2-20 0,-1 0-8 15,-4-4-36-15,2 0-20 0,-3 4 28 0,4-4 40 16,-4 0 28-16</inkml:trace>
  <inkml:trace contextRef="#ctx0" brushRef="#br0" timeOffset="-3638.09">5161 176 75 0,'3'0'56'0,"-2"0"8"0,5 0-28 0,-1 0 4 0,-4 0-4 0,5 0 0 15,-1 0 4-15,-2 0 4 0,-2 0 0 0,-1 0 4 0,3 0 0 16,-3 0 4-16,1 0 52 0,-1 0-56 0,0 0 0 15,0 0 0-15,0 0-8 0,0 0-4 0,0 0 0 0,0 0-8 16,-1 0-4-16,-2 0 0 0,2 0 4 0,-2 0-8 0,0 0 0 0,-2 0-4 16,1 0-4-16,-1 0 0 0,-13 0-12 15,-1 4 20-15,7-4-12 0,-16 5 12 0,11-4-12 16,0 4 4-16,0 0 0 0,-4 1-4 0,-22 8 16 16,16-6-16-16,1 0-4 0,-3 2 4 0,0 0-4 0,0 4 0 0,-2-4 0 15,3 2 0-15,-2-1-4 0,2 0 0 0,1 1 0 16,2-2 0-16,-1 2 0 0,5-2-4 0,2-2 0 0,3 0-4 0,1-2 0 15,6 2 0-15,-1-4 0 0,5 0 0 0,2 0 0 16,3-4 0 0,25 0-72-16,-4-4-20 0,-6 0 32 0,-3 0-12 0,16-6-112 15,-11 2 76-15,20-8-220 0,-21 10 184 0</inkml:trace>
  <inkml:trace contextRef="#ctx0" brushRef="#br0" timeOffset="-5472.25">5070 168 47 0,'-5'0'80'16,"-2"0"-16"-1,-12-3 160-15,10 2 48 16,3 1-112-16,4 0 128 0,2 0-220 0,0 0 0 0,0 0-8 16,0 0 0-16,0 0-4 0,2-4 0 0,-2 4-8 0,0 0 0 15,-2 0-8-15,4-1 0 0,1 0-12 0,0 1 0 0,3-3-8 16,0-2 8-16,0 4-12 0,6-2-4 0,1-1 0 0,-1 1-4 15,4-2 0-15,1 0 0 0,5 0 0 0,-1 1 0 0,3-2 0 16,2 0-8-16,1 0 4 0,1-2-4 0,2 2 4 0,-2 0-4 16,1 0 0-16,1-2-4 0,-2 2 0 0,-1 0-4 15,23-4-24-15,-32 5 8 0,1 0-4 0,16-1-68 0,-21 1 36 16,-2 4-8-16,-3 1-12 0,-1-3-8 0,-1-2-144 16,-5 4 92-16,-2-2-4 0,-2 2-28 0,-1-2-36 0,-4 1 20 15,5 0 24-15,-8-2 36 0</inkml:trace>
  <inkml:trace contextRef="#ctx0" brushRef="#br0" timeOffset="9040.28">11895-1239 27 0,'-1'0'48'0,"-2"0"0"0,-2 0-8 0,2 0-16 0,0 0-4 15,-1 0 8-15,2 0-4 0,-4 0 4 0,5 0 0 0,-2 0-8 16,3 0 0-16,-2 0 4 0,2 0-8 0,-2 0 4 0,2 0-4 0,0 0 4 15,0 0 0-15,0 0 0 0,0 0 0 0,2 0 20 16,-2 0-24-16,0 0 4 0,-2 0-4 0,-1 0 0 0,1 0 0 16,-1 0-4-16,-1 0-4 0,-1 0 4 0,-1 3-4 0,0-3 0 15,0 1 0-15,-3 2 0 0,2 1 4 0,-2-1-4 0,-10 2 20 16,7-1-12-16,1-1 0 0,2 1 0 0,-1 2 0 16,1-2 4-16,-1 2 0 0,-2-2 8 0,3 1-4 0,-2-1-8 0,2 0 8 15,0 0 0-15,2 4 0 0,-3-4 0 16,2-2-4-16,-25 15 28 0,26-13-40 15,-5 5 0-15,8-5 0 0,-4 0 0 0,4 1-4 0,-2-1-4 16,0 0 4-16,0 1 0 0,4 2 0 0,-2-3-4 0,-2 2 0 0,4 0 0 16,-3 4 0-16,3-5 0 0,-2 7 4 0,1-3-4 15,0-1-4-15,-2 3 4 0,4 0 0 0,-2 2 0 0,0-3 4 0,1 3-4 16,-2 0 4-16,4 0 4 0,-6 0-4 0,4 3 4 0,-1-4-4 16,0 3-4-16,-1-2 4 0,2 3-4 0,-4-3 0 0,5 1 4 15,-2-1-4-15,2 3 0 0,-2 10 4 0,0-12 0 16,3-1-4-16,-2 25 8 0,2-25-4 0,0-3 0 15,0 1 4-15,0 0 0 0,-3 0 0 0,3-1 0 0,-1 0 4 16,1 1 4-16,-6-1 0 0,4 2-4 0,-4 0 4 0,2-2 0 16,-1 1 0-16,1 1-4 0,-1-1 0 0,-1 2 4 0,-1 0-8 15,1-1 0-15,0 1 0 0,2 0 4 0,-1 1-8 0,1-2 0 0,-1 0-4 16,-1 2 0-16,2-4 4 0,1 2 0 0,1-2 0 0,-1 5-4 16,2-5 0-16,1 1 0 0,0-2 0 15,0 2 0-15,4 26 8 0,-2-28-8 16,5 7 12-16,-7-10-8 0,6 3 0 0,-6 0 4 0,5-1-4 15,-4 0 4-15,2-1 0 0,0 0 0 0,-1 1 0 0,-2 2 0 0,3-2 4 16,-3 4-4-16,0-6 0 0,0 6 0 0,0-3 0 0,0 0-4 16,1 3 12-16,-1 0-12 0,3-2 4 0,0 2-4 0,-3-2 4 15,1 1-4-15,4-1 0 0,1 1 0 16,-2 0 4-16,20 28 24 0,-9-22-8 16,-7-8-20-16,-3-1 4 15,34 18 16-15,-20-14 0 0,-8-6-16 0,1-2 0 0,0 0 0 16,-3 0-4-16,3 0 0 0,10 6 8 0,-10-6-4 15,-3 0 0-15,13 3 0 0,-10-2-4 0,-3 1-4 16,3-6 4-16,0 8 0 0,0-4-4 0,-2 0 0 0,-1 1 0 16,3 0 0-16,-2 0 0 0,-1 0-4 0,2 0 4 0,-2 1-4 15,1-2 4-15,-4 1 0 0,1-1 0 0,4 0 0 0,2 4 0 16,-5-3 0-16,-2 0 0 0,0-4 0 16,13 10 8-1,-12-7-4-15,22 4 12 0,-12-6 0 16,0-2-4-16,-8 0-8 15,22 4 4-15,3-4-4 0,-22 0-4 0,-1 2 4 0,2-2-4 0,-3 2 0 16,4-2 4-16,-2 0 0 0,0 0-4 0,1 0 0 0,-1 0 4 16,0 0 0-16,0 0 0 0,0 0-4 0,1 0 0 0,-3 0 0 15,5 0 0-15,-6-2 0 0,0 0 0 0,5 2 0 0,-6-4 4 16,1 4 0-16,-1-2-4 0,14-1 0 16,-17 2 4-16,-2 1 0 0,-2 0 4 0,2-4 0 0,-3 4 0 0,2 0 0 15,-2 0 0-15,0 0-4 0,0 0 4 0,0 0-4 0,0 4 4 16,-2-4-8-16,2 0 0 0,-3 0 0 0,3 0 4 0,-1 0-4 15,1-4 0-15,0 4 0 0,0 0 0 0,0 0 4 0,0 0-8 16,0 4 0-16,0-4 8 0,-3 0-4 0,3 0 0 16,0 0 0-16,0 0-4 0,0 0 4 0,3 0 0 15,-3 0-4-15,-3 0 0 0,3 0-4 0,-3 0-4 0,1 0-24 16,2 0 20-16,-3 0-12 0,2-4-12 0,-5 4-12 0,4 0-16 16,2-4-16-16,-6 3-12 0,2-2-20 0,-1-1-20 15,-4-4-184-15,2 6 136 0,0-2-28 0,-1-1 8 0,1-2 28 16,2 3 36-16</inkml:trace>
  <inkml:trace contextRef="#ctx0" brushRef="#br0" timeOffset="118308.41">6460 916 63 0,'0'-1'76'15,"-3"-8"104"-15,6 8-120 16,-3-2-28-16,0 1 24 0,0 2-36 0,-3-2 0 16,3 2 0-16,0 0-4 0,0 0 0 0,-3 0-4 0,3 0-4 0,0 2 0 15,0-2-4-15,0 0 0 0,0 0 0 0,0 0-4 16,0 0 4-16,0 0 0 0,0 0 40 15,-1 0-36-15,-2 0 0 16,1 5 8-16,-1-4-8 0,-1 3 0 0,1 2 0 0,0-1 4 16,-2 2 0-16,4 1 0 0,-5 2 0 0,0 1 0 0,-6 12 12 15,6-7-16-15,2-2 0 0,-1 0-4 0,1 2 0 0,-7-2 0 16,10 2-4-16,-7 0 4 0,4-2-4 0,-4 0 4 0,2 2-4 16,2-4 4-16,-1 2-4 0,1-2 0 0,1-2-16 0,2 0 24 15,-2 2-4-15,0-4 0 0,1-2 0 0,2 2 0 0,0 0-4 16,0-4 4-16,0 8 20 15,0-10-12-15,0-2 4 0,0 0 4 0,0 0 0 0,0 0 0 0,0 0-4 16,0-2-4-16,0 0-4 0,0-3 0 0,2 0 0 0,1 1 0 16,0-4-4-16,-2 0 0 0,3 2-4 0,2-4 4 0,0 0-4 15,0-4 0-15,8-13 4 0,-4 10 0 0,-1 1-8 0,3-3 4 16,0 4 4-16,0-3-4 0,0 0 0 0,1-2 4 0,-1 4-4 16,13-20 8-16,5 5-4 0,-17 16 4 15,-1 3 4-15,3-2-8 0,0 2 0 0,-1 3 8 0,-1-2 0 16,-1 2 0-16,1 4-4 0,11-11 16 15,-2 6 0-15,-1 6-4 0,-9 4-8 0,2 0-4 16,-3 0-4-16,1 4 4 0,2 0-4 0,-2 2 0 0,14 10 4 16,-9-10-4-16,1 6-4 0,-5 1 0 0,24 17-4 15,-17-13 4-15,-3 1 0 0,3 4 0 0,-1-1 0 0,-2 0 0 16,2 1-4-16,3 0-8 0,-5 0 0 0,5 4-8 0,-3-6-8 16,1 6-4-16,-4-8-12 0,3 4-12 0,-2-2-8 0,-2-2-8 15,-2 0-8-15,5-2-4 0,-5-2-8 0,-1 0-20 0,0-2-28 16,0 0-20-16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0-01T13:11:07.60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1721-662 19 0,'-4'0'60'0,"2"3"-8"0,-4 2 4 0,2-4-48 15,-3 2 24-15,2 0 0 0,-7 4 24 0,5-3-40 16,2 0 0-16,1 0-4 0,-4 0 4 0,4-2-4 0,-2 3 0 0,1 1 4 16,1-5 0-16,0 3 0 0,1 0 0 0,0-4 4 15,1 0 0-15,-1 1 0 0,3 2-4 16,0-3 4-1,-4 4 160-15,1-2-152 0,1-1 8 0,-1 2-8 0,2 1 8 16,-5-1-4-16,1 1 4 0,2 1 0 0,-1-4-8 0,-4 4-8 16,4-1 4-16,-1 3-4 0,-2-6 0 0,0 3 0 0,2 4-4 15,1-7 0-15,-4 4-4 0,4 2 0 0,-1-3-4 0,-1 1 0 0,0-1 0 16,-4 3 8-16,6 0-12 0,-1-3 4 0,2 1-4 16,-1-1 4-16,-14 18 32 15,13-15-28-15,1-4 4 0,-1 4-4 0,1 0 4 0,-2 2 0 0,0-2-4 16,0 3 0-16,2-1 4 0,-4 1-20 0,4-2 20 0,-4 4-4 15,4 1 0-15,-1-3 0 0,-1 3 0 0,0-1 0 0,0-1 0 16,2 5 0-16,-1-3 0 0,-2 3 0 0,6-2 0 0,-5 2 0 16,-2-2 0-16,4 4 0 0,-4-2 0 0,4 0 0 0,-1 0 0 15,-2 4-4-15,4-4 0 0,-3 2 4 0,0-1 0 0,0-1-4 0,0 3 0 16,2-2 0-16,-1-1-4 0,1 3-8 16,-7 28 8-16,10-5 4 15,1-13-12-15,1-17 4 0,2 14 8 0,2-16-4 16,7 24 0-16,-8-22-4 0,-1-2 4 15,0-2 0-15,2 4-4 0,-1-2-4 0,0-2 4 0,1 4 0 16,-2-2 0-16,-3 2 4 0,3-2 0 0,-2 1 0 0,-1-1-4 0,3 1 4 16,-3 3-4-16,0-4 4 0,0 1-4 0,0 15 8 15,3-16-8-15,-3 3 4 0,2-1-4 0,-2 0 4 0,4-2-4 16,-1 4 8-16,9 18-4 16,-7-22 0-16,7 8 8 0,-5-10-16 0,0 0 8 0,1 0 0 15,-1 1-4-15,2-3 0 0,-1 3 8 0,-1-3-4 0,2 0 0 0,-2-2-8 16,5 2 12-16,-1 2-8 0,-2-4 0 0,3 0 0 0,0 0 4 15,-1 0 0-15,1-2 0 0,0 2-4 0,3-4 0 0,0 4 4 16,-2-4 0-16,2 2 0 0,2-2 0 0,1 2-4 0,-5-2 4 16,5-2 0-16,-2 0 0 0,1 2 0 0,-3-4 0 0,3 0 0 15,-2 3 0-15,0 0 0 16,-2-3-8 0,93-17 28-16,-94 21-20 0,17-5-4 15,-23 5 0-15,5 0 0 0,-4 0 0 0,1 0 0 0,-3 0 0 0,1 0 0 16,0 0 0-16,0 0 0 0,-1 0-4 0,-1 0 4 15,1 0 0-15,1 0-4 0,-5 0-4 0,4 0-4 0,1 0-8 0,-2-4-4 16,1 3-4-16,-1 1-28 0,2-3 16 0,-5 1-8 0,4 0-16 0,1 0-12 16,-6 0-16-16,1 2-16 0,-1-4-16 0,5 4-20 15,-5-5-12-15,0-1-448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C7886-0E26-4A70-A74B-5B2FD2E3218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9ABA6-CFE9-40F6-8F0D-0EFAEC9C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F1F0C-DC66-4104-9B3A-59C087536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6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F1F0C-DC66-4104-9B3A-59C087536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8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is </a:t>
            </a:r>
            <a:r>
              <a:rPr lang="en-US" i="1" dirty="0"/>
              <a:t>not</a:t>
            </a:r>
            <a:r>
              <a:rPr lang="en-US" i="0" dirty="0"/>
              <a:t> the same as the</a:t>
            </a:r>
            <a:r>
              <a:rPr lang="en-US" i="0" baseline="0" dirty="0"/>
              <a:t> mean from intervals. From intervals gets you an estimate (assumes even distribution of scores within the interval), whereas this does not and gets you the true mean.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F1F0C-DC66-4104-9B3A-59C087536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5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F1F0C-DC66-4104-9B3A-59C087536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7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Gets you an </a:t>
            </a:r>
            <a:r>
              <a:rPr lang="en-US" i="1" dirty="0"/>
              <a:t>estimate</a:t>
            </a:r>
            <a:r>
              <a:rPr lang="en-US" i="0" dirty="0"/>
              <a:t> of the median, as it assumes an</a:t>
            </a:r>
            <a:r>
              <a:rPr lang="en-US" i="0" baseline="0" dirty="0"/>
              <a:t> even distribution of the scores within the interval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F1F0C-DC66-4104-9B3A-59C087536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7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7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6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91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4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90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8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C0DFB-0EE1-457F-A047-24BB0226A07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9E36D-0C66-478A-AC54-3B388794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7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emf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" Type="http://schemas.openxmlformats.org/officeDocument/2006/relationships/image" Target="../media/image5.emf"/><Relationship Id="rId21" Type="http://schemas.openxmlformats.org/officeDocument/2006/relationships/image" Target="../media/image14.emf"/><Relationship Id="rId34" Type="http://schemas.openxmlformats.org/officeDocument/2006/relationships/customXml" Target="../ink/ink30.xml"/><Relationship Id="rId7" Type="http://schemas.openxmlformats.org/officeDocument/2006/relationships/image" Target="../media/image7.emf"/><Relationship Id="rId12" Type="http://schemas.openxmlformats.org/officeDocument/2006/relationships/customXml" Target="../ink/ink19.xml"/><Relationship Id="rId17" Type="http://schemas.openxmlformats.org/officeDocument/2006/relationships/image" Target="../media/image12.emf"/><Relationship Id="rId25" Type="http://schemas.openxmlformats.org/officeDocument/2006/relationships/image" Target="../media/image16.emf"/><Relationship Id="rId33" Type="http://schemas.openxmlformats.org/officeDocument/2006/relationships/image" Target="../media/image20.emf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9.emf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23" Type="http://schemas.openxmlformats.org/officeDocument/2006/relationships/image" Target="../media/image15.emf"/><Relationship Id="rId28" Type="http://schemas.openxmlformats.org/officeDocument/2006/relationships/customXml" Target="../ink/ink27.xml"/><Relationship Id="rId10" Type="http://schemas.openxmlformats.org/officeDocument/2006/relationships/customXml" Target="../ink/ink18.xml"/><Relationship Id="rId19" Type="http://schemas.openxmlformats.org/officeDocument/2006/relationships/image" Target="../media/image13.emf"/><Relationship Id="rId31" Type="http://schemas.openxmlformats.org/officeDocument/2006/relationships/image" Target="../media/image19.emf"/><Relationship Id="rId4" Type="http://schemas.openxmlformats.org/officeDocument/2006/relationships/customXml" Target="../ink/ink15.xml"/><Relationship Id="rId9" Type="http://schemas.openxmlformats.org/officeDocument/2006/relationships/image" Target="../media/image8.emf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17.emf"/><Relationship Id="rId30" Type="http://schemas.openxmlformats.org/officeDocument/2006/relationships/customXml" Target="../ink/ink28.xml"/><Relationship Id="rId35" Type="http://schemas.openxmlformats.org/officeDocument/2006/relationships/image" Target="../media/image21.emf"/><Relationship Id="rId8" Type="http://schemas.openxmlformats.org/officeDocument/2006/relationships/customXml" Target="../ink/ink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5.emf"/><Relationship Id="rId13" Type="http://schemas.openxmlformats.org/officeDocument/2006/relationships/customXml" Target="../ink/ink37.xml"/><Relationship Id="rId18" Type="http://schemas.openxmlformats.org/officeDocument/2006/relationships/image" Target="../../clipboard/media/image10.emf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12" Type="http://schemas.openxmlformats.org/officeDocument/2006/relationships/image" Target="../../clipboard/media/image7.emf"/><Relationship Id="rId2" Type="http://schemas.openxmlformats.org/officeDocument/2006/relationships/notesSlide" Target="../notesSlides/notesSlide4.xml"/><Relationship Id="rId20" Type="http://schemas.openxmlformats.org/officeDocument/2006/relationships/image" Target="../../clipboard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4.emf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10" Type="http://schemas.openxmlformats.org/officeDocument/2006/relationships/image" Target="../../clipboard/media/image6.emf"/><Relationship Id="rId19" Type="http://schemas.openxmlformats.org/officeDocument/2006/relationships/customXml" Target="../ink/ink39.xml"/><Relationship Id="rId4" Type="http://schemas.openxmlformats.org/officeDocument/2006/relationships/image" Target="../../clipboard/media/image3.emf"/><Relationship Id="rId9" Type="http://schemas.openxmlformats.org/officeDocument/2006/relationships/customXml" Target="../ink/ink35.xml"/><Relationship Id="rId14" Type="http://schemas.openxmlformats.org/officeDocument/2006/relationships/image" Target="../../clipboard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4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102.emf"/><Relationship Id="rId21" Type="http://schemas.openxmlformats.org/officeDocument/2006/relationships/image" Target="../media/image111.emf"/><Relationship Id="rId7" Type="http://schemas.openxmlformats.org/officeDocument/2006/relationships/image" Target="../media/image104.emf"/><Relationship Id="rId12" Type="http://schemas.openxmlformats.org/officeDocument/2006/relationships/customXml" Target="../ink/ink46.xml"/><Relationship Id="rId2" Type="http://schemas.openxmlformats.org/officeDocument/2006/relationships/customXml" Target="../ink/ink41.xml"/><Relationship Id="rId1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106.emf"/><Relationship Id="rId5" Type="http://schemas.openxmlformats.org/officeDocument/2006/relationships/image" Target="../media/image103.emf"/><Relationship Id="rId15" Type="http://schemas.openxmlformats.org/officeDocument/2006/relationships/image" Target="../media/image108.emf"/><Relationship Id="rId10" Type="http://schemas.openxmlformats.org/officeDocument/2006/relationships/customXml" Target="../ink/ink45.xml"/><Relationship Id="rId4" Type="http://schemas.openxmlformats.org/officeDocument/2006/relationships/customXml" Target="../ink/ink42.xml"/><Relationship Id="rId9" Type="http://schemas.openxmlformats.org/officeDocument/2006/relationships/image" Target="../media/image10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customXml" Target="../ink/ink2.xml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customXml" Target="../ink/ink10.xml"/><Relationship Id="rId18" Type="http://schemas.openxmlformats.org/officeDocument/2006/relationships/image" Target="../media/image59.emf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56.emf"/><Relationship Id="rId17" Type="http://schemas.openxmlformats.org/officeDocument/2006/relationships/customXml" Target="../ink/ink1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8.emf"/><Relationship Id="rId20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55.emf"/><Relationship Id="rId19" Type="http://schemas.openxmlformats.org/officeDocument/2006/relationships/customXml" Target="../ink/ink13.xml"/><Relationship Id="rId4" Type="http://schemas.openxmlformats.org/officeDocument/2006/relationships/image" Target="../media/image52.emf"/><Relationship Id="rId9" Type="http://schemas.openxmlformats.org/officeDocument/2006/relationships/customXml" Target="../ink/ink8.xml"/><Relationship Id="rId14" Type="http://schemas.openxmlformats.org/officeDocument/2006/relationships/image" Target="../media/image5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Measures of Central Tendency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PSYC 2020J Tutorial 3</a:t>
            </a:r>
          </a:p>
        </p:txBody>
      </p:sp>
    </p:spTree>
    <p:extLst>
      <p:ext uri="{BB962C8B-B14F-4D97-AF65-F5344CB8AC3E}">
        <p14:creationId xmlns:p14="http://schemas.microsoft.com/office/powerpoint/2010/main" val="947577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for Combined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055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sum of the mean times the number in each group, divided by the sum of the number in each group</a:t>
            </a:r>
          </a:p>
        </p:txBody>
      </p:sp>
      <p:pic>
        <p:nvPicPr>
          <p:cNvPr id="5" name="Content Placeholder 4" descr="MeanCombinedGroups.pn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71" r="-5771"/>
          <a:stretch>
            <a:fillRect/>
          </a:stretch>
        </p:blipFill>
        <p:spPr>
          <a:xfrm>
            <a:off x="2022474" y="1246701"/>
            <a:ext cx="8147051" cy="436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1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32184" y="2583000"/>
              <a:ext cx="673560" cy="1020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0304" y="2561760"/>
                <a:ext cx="703080" cy="10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861984" y="4132440"/>
              <a:ext cx="3427200" cy="2026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944" y="4120200"/>
                <a:ext cx="34358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964944" y="2179440"/>
              <a:ext cx="1477440" cy="15865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584" y="2162520"/>
                <a:ext cx="1511640" cy="16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1399104" y="4221360"/>
              <a:ext cx="1592280" cy="16236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7584" y="4214880"/>
                <a:ext cx="1619640" cy="16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/>
              <p14:cNvContentPartPr/>
              <p14:nvPr/>
            </p14:nvContentPartPr>
            <p14:xfrm>
              <a:off x="6085224" y="2774160"/>
              <a:ext cx="352080" cy="8625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6504" y="2765160"/>
                <a:ext cx="375840" cy="8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/>
              <p14:cNvContentPartPr/>
              <p14:nvPr/>
            </p14:nvContentPartPr>
            <p14:xfrm>
              <a:off x="6858504" y="4579200"/>
              <a:ext cx="3367080" cy="6123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39784" y="4557240"/>
                <a:ext cx="340776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/>
              <p14:cNvContentPartPr/>
              <p14:nvPr/>
            </p14:nvContentPartPr>
            <p14:xfrm>
              <a:off x="6432984" y="3105360"/>
              <a:ext cx="1281600" cy="4798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18584" y="3099240"/>
                <a:ext cx="130680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Ink 62"/>
              <p14:cNvContentPartPr/>
              <p14:nvPr/>
            </p14:nvContentPartPr>
            <p14:xfrm>
              <a:off x="9379944" y="2940840"/>
              <a:ext cx="503640" cy="7549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67704" y="2923200"/>
                <a:ext cx="51912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Ink 73"/>
              <p14:cNvContentPartPr/>
              <p14:nvPr/>
            </p14:nvContentPartPr>
            <p14:xfrm>
              <a:off x="10142784" y="2727720"/>
              <a:ext cx="238320" cy="10886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26224" y="2722680"/>
                <a:ext cx="25848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7" name="Ink 76"/>
              <p14:cNvContentPartPr/>
              <p14:nvPr/>
            </p14:nvContentPartPr>
            <p14:xfrm>
              <a:off x="9851904" y="2805480"/>
              <a:ext cx="184680" cy="10306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1824" y="2799720"/>
                <a:ext cx="215280" cy="10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3" name="Ink 82"/>
              <p14:cNvContentPartPr/>
              <p14:nvPr/>
            </p14:nvContentPartPr>
            <p14:xfrm>
              <a:off x="10038024" y="2160720"/>
              <a:ext cx="336240" cy="9230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25064" y="2148835"/>
                <a:ext cx="352800" cy="947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/>
              <p14:cNvContentPartPr/>
              <p14:nvPr/>
            </p14:nvContentPartPr>
            <p14:xfrm>
              <a:off x="11870784" y="2740320"/>
              <a:ext cx="166320" cy="11599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58184" y="2736000"/>
                <a:ext cx="200880" cy="11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1" name="Ink 90"/>
              <p14:cNvContentPartPr/>
              <p14:nvPr/>
            </p14:nvContentPartPr>
            <p14:xfrm>
              <a:off x="6344064" y="4111200"/>
              <a:ext cx="5126040" cy="2376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36504" y="4107960"/>
                <a:ext cx="51498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/>
              <p14:cNvContentPartPr/>
              <p14:nvPr/>
            </p14:nvContentPartPr>
            <p14:xfrm>
              <a:off x="4814424" y="4212360"/>
              <a:ext cx="384480" cy="20124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97864" y="4191120"/>
                <a:ext cx="4046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0" name="Ink 109"/>
              <p14:cNvContentPartPr/>
              <p14:nvPr/>
            </p14:nvContentPartPr>
            <p14:xfrm>
              <a:off x="11298744" y="2966400"/>
              <a:ext cx="520560" cy="723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289744" y="2944429"/>
                <a:ext cx="550440" cy="762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Ink 113"/>
              <p14:cNvContentPartPr/>
              <p14:nvPr/>
            </p14:nvContentPartPr>
            <p14:xfrm>
              <a:off x="7454664" y="2394360"/>
              <a:ext cx="2274840" cy="13474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34144" y="2375640"/>
                <a:ext cx="231552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/>
              <p14:cNvContentPartPr/>
              <p14:nvPr/>
            </p14:nvContentPartPr>
            <p14:xfrm>
              <a:off x="10328904" y="3082680"/>
              <a:ext cx="819000" cy="60516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12704" y="3062148"/>
                <a:ext cx="855720" cy="648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117"/>
            <a:ext cx="10515600" cy="1325563"/>
          </a:xfrm>
        </p:spPr>
        <p:txBody>
          <a:bodyPr/>
          <a:lstStyle/>
          <a:p>
            <a:r>
              <a:rPr lang="en-US" dirty="0"/>
              <a:t>Mean of Combined Groups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5603421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0" name="Ink 139"/>
              <p14:cNvContentPartPr/>
              <p14:nvPr/>
            </p14:nvContentPartPr>
            <p14:xfrm>
              <a:off x="8116704" y="1651680"/>
              <a:ext cx="3690360" cy="30960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09864" y="1640160"/>
                <a:ext cx="3710520" cy="3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77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Constants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311264" y="1706400"/>
              <a:ext cx="699120" cy="785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6864" y="1691280"/>
                <a:ext cx="72720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4568184" y="1739880"/>
              <a:ext cx="1134360" cy="450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4584" y="1721880"/>
                <a:ext cx="114552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2137104" y="1540080"/>
              <a:ext cx="2972880" cy="979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3424" y="1523160"/>
                <a:ext cx="2996280" cy="10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/>
              <p14:cNvContentPartPr/>
              <p14:nvPr/>
            </p14:nvContentPartPr>
            <p14:xfrm>
              <a:off x="7833384" y="1424160"/>
              <a:ext cx="2825640" cy="9198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9704" y="1414800"/>
                <a:ext cx="28609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6693624" y="1632240"/>
              <a:ext cx="274320" cy="4644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75264" y="1628280"/>
                <a:ext cx="30708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Ink 46"/>
              <p14:cNvContentPartPr/>
              <p14:nvPr/>
            </p14:nvContentPartPr>
            <p14:xfrm>
              <a:off x="6232464" y="1869840"/>
              <a:ext cx="67320" cy="489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14104" y="1855800"/>
                <a:ext cx="102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4" name="Ink 63"/>
              <p14:cNvContentPartPr/>
              <p14:nvPr/>
            </p14:nvContentPartPr>
            <p14:xfrm>
              <a:off x="9347904" y="2044440"/>
              <a:ext cx="1058040" cy="15840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41424" y="2035800"/>
                <a:ext cx="1076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7" name="Ink 66"/>
              <p14:cNvContentPartPr/>
              <p14:nvPr/>
            </p14:nvContentPartPr>
            <p14:xfrm>
              <a:off x="9723024" y="2208240"/>
              <a:ext cx="392760" cy="2638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12584" y="2199240"/>
                <a:ext cx="412560" cy="27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9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r>
              <a:rPr lang="en-US" dirty="0"/>
              <a:t>The </a:t>
            </a:r>
            <a:r>
              <a:rPr lang="en-US" i="1" dirty="0"/>
              <a:t>score </a:t>
            </a:r>
            <a:r>
              <a:rPr lang="en-US" dirty="0"/>
              <a:t>that splits the ordered data such that at most half are above and at most half are bellow </a:t>
            </a:r>
          </a:p>
          <a:p>
            <a:pPr marL="0" indent="0">
              <a:buNone/>
            </a:pPr>
            <a:r>
              <a:rPr lang="en-US" dirty="0"/>
              <a:t>2 2 3 4 4                                                      2 2 3 4 4 5</a:t>
            </a:r>
          </a:p>
        </p:txBody>
      </p:sp>
    </p:spTree>
    <p:extLst>
      <p:ext uri="{BB962C8B-B14F-4D97-AF65-F5344CB8AC3E}">
        <p14:creationId xmlns:p14="http://schemas.microsoft.com/office/powerpoint/2010/main" val="375206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Median from Grouped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𝑐𝑢𝑚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lang="en-US" dirty="0"/>
                  <a:t>Lm = lower limit of the interval which contains the median</a:t>
                </a:r>
              </a:p>
              <a:p>
                <a:pPr marL="0" indent="0">
                  <a:buNone/>
                </a:pPr>
                <a:r>
                  <a:rPr lang="en-US" dirty="0"/>
                  <a:t>cum. f = cumulative frequency, number of observations falling bellow that interval</a:t>
                </a:r>
              </a:p>
              <a:p>
                <a:pPr marL="0" indent="0">
                  <a:buNone/>
                </a:pPr>
                <a:r>
                  <a:rPr lang="en-US" dirty="0" err="1"/>
                  <a:t>Fm</a:t>
                </a:r>
                <a:r>
                  <a:rPr lang="en-US" dirty="0"/>
                  <a:t> = frequency of the median, number of observations in that interval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76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the Precise Median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median from groups formula to get an estimate of the precise median for continuous data</a:t>
            </a:r>
          </a:p>
          <a:p>
            <a:pPr marL="0" indent="0">
              <a:buNone/>
            </a:pPr>
            <a:r>
              <a:rPr lang="en-US" dirty="0"/>
              <a:t>1 1 2 2 2 3 </a:t>
            </a:r>
          </a:p>
          <a:p>
            <a:pPr marL="0" indent="0">
              <a:buNone/>
            </a:pPr>
            <a:r>
              <a:rPr lang="en-US" dirty="0"/>
              <a:t>= </a:t>
            </a:r>
          </a:p>
          <a:p>
            <a:pPr marL="0" indent="0">
              <a:buNone/>
            </a:pPr>
            <a:r>
              <a:rPr lang="en-US" dirty="0"/>
              <a:t>x f </a:t>
            </a:r>
          </a:p>
          <a:p>
            <a:pPr marL="0" indent="0">
              <a:buNone/>
            </a:pPr>
            <a:r>
              <a:rPr lang="en-US" dirty="0"/>
              <a:t>1 2 </a:t>
            </a:r>
          </a:p>
          <a:p>
            <a:pPr marL="0" indent="0">
              <a:buNone/>
            </a:pPr>
            <a:r>
              <a:rPr lang="en-US" dirty="0"/>
              <a:t>2 3 </a:t>
            </a:r>
          </a:p>
          <a:p>
            <a:pPr marL="0" indent="0">
              <a:buNone/>
            </a:pPr>
            <a:r>
              <a:rPr lang="en-US" dirty="0"/>
              <a:t>3 1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8290" y="3244334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 Neue"/>
              </a:rPr>
              <a:t>1 1 2 2 2 3 = x f 1 2 2 3 3 1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8545464" y="2865960"/>
              <a:ext cx="2152800" cy="3600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3224" y="2856960"/>
                <a:ext cx="21708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7785864" y="2647440"/>
              <a:ext cx="369000" cy="792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72904" y="2633400"/>
                <a:ext cx="38592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/>
              <p14:cNvContentPartPr/>
              <p14:nvPr/>
            </p14:nvContentPartPr>
            <p14:xfrm>
              <a:off x="7847784" y="3578760"/>
              <a:ext cx="3232800" cy="1854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4184" y="3570840"/>
                <a:ext cx="32508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/>
            </p14:nvContentPartPr>
            <p14:xfrm>
              <a:off x="5494104" y="2802960"/>
              <a:ext cx="1616400" cy="5637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7904" y="2790720"/>
                <a:ext cx="165240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8643384" y="3746880"/>
              <a:ext cx="541080" cy="4744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1144" y="3733560"/>
                <a:ext cx="57168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/>
              <p14:cNvContentPartPr/>
              <p14:nvPr/>
            </p14:nvContentPartPr>
            <p14:xfrm>
              <a:off x="7312824" y="2588040"/>
              <a:ext cx="388440" cy="12121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95544" y="2581560"/>
                <a:ext cx="408960" cy="12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8" name="Ink 87"/>
              <p14:cNvContentPartPr/>
              <p14:nvPr/>
            </p14:nvContentPartPr>
            <p14:xfrm>
              <a:off x="10698984" y="2591640"/>
              <a:ext cx="301320" cy="12474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77024" y="2585520"/>
                <a:ext cx="342720" cy="12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537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1454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Frequency</a:t>
            </a:r>
            <a:r>
              <a:rPr sz="4400" spc="-60" dirty="0"/>
              <a:t> </a:t>
            </a:r>
            <a:r>
              <a:rPr sz="4400" spc="-5" dirty="0"/>
              <a:t>Distribution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64178" y="1811796"/>
            <a:ext cx="6567805" cy="8883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Grouped</a:t>
            </a:r>
            <a:endParaRPr sz="28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Frequencies</a:t>
            </a:r>
            <a:r>
              <a:rPr sz="2400" spc="-10" dirty="0">
                <a:latin typeface="Calibri"/>
                <a:cs typeface="Calibri"/>
              </a:rPr>
              <a:t> represent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class/interval</a:t>
            </a:r>
            <a:r>
              <a:rPr sz="2400" spc="-5" dirty="0">
                <a:latin typeface="Calibri"/>
                <a:cs typeface="Calibri"/>
              </a:rPr>
              <a:t> 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scores</a:t>
            </a:r>
            <a:endParaRPr sz="2400" dirty="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51370"/>
              </p:ext>
            </p:extLst>
          </p:nvPr>
        </p:nvGraphicFramePr>
        <p:xfrm>
          <a:off x="7755391" y="1209040"/>
          <a:ext cx="2754629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Frequency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800" b="1" i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1-2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3-4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5-6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7-8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9-10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46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589" y="3541267"/>
            <a:ext cx="31476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</a:t>
            </a:r>
            <a:r>
              <a:rPr spc="-75" dirty="0"/>
              <a:t> </a:t>
            </a:r>
            <a:r>
              <a:rPr spc="-10" dirty="0"/>
              <a:t>Mode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3563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M</a:t>
            </a:r>
            <a:r>
              <a:rPr sz="4400" spc="5" dirty="0"/>
              <a:t>o</a:t>
            </a:r>
            <a:r>
              <a:rPr sz="4400" dirty="0"/>
              <a:t>de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6588125" cy="268668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common </a:t>
            </a:r>
            <a:r>
              <a:rPr sz="2800" spc="-15" dirty="0">
                <a:latin typeface="Calibri"/>
                <a:cs typeface="Calibri"/>
              </a:rPr>
              <a:t>score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Grouped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ungrouped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found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same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way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be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 types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have</a:t>
            </a:r>
            <a:r>
              <a:rPr sz="2800" spc="-5" dirty="0">
                <a:latin typeface="Calibri"/>
                <a:cs typeface="Calibri"/>
              </a:rPr>
              <a:t> samples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multiple modes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Bimodal,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trimodal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etc..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Peaks/bumps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curve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8021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Measures</a:t>
            </a:r>
            <a:r>
              <a:rPr sz="4400" spc="-20" dirty="0"/>
              <a:t> </a:t>
            </a:r>
            <a:r>
              <a:rPr sz="4400" dirty="0"/>
              <a:t>of</a:t>
            </a:r>
            <a:r>
              <a:rPr sz="4400" spc="-15" dirty="0"/>
              <a:t> </a:t>
            </a:r>
            <a:r>
              <a:rPr sz="4400" spc="-25" dirty="0"/>
              <a:t>Central</a:t>
            </a:r>
            <a:r>
              <a:rPr sz="4400" spc="-10" dirty="0"/>
              <a:t> </a:t>
            </a:r>
            <a:r>
              <a:rPr sz="4400" spc="-50" dirty="0"/>
              <a:t>Tendency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7465695" cy="347281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Mean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interval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ratio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Median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interval,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ratio,</a:t>
            </a:r>
            <a:r>
              <a:rPr sz="2400" spc="-10" dirty="0">
                <a:latin typeface="Calibri"/>
                <a:cs typeface="Calibri"/>
              </a:rPr>
              <a:t> ordinal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Why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nominal?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Mode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 used</a:t>
            </a:r>
            <a:r>
              <a:rPr sz="2400" spc="-5" dirty="0">
                <a:latin typeface="Calibri"/>
                <a:cs typeface="Calibri"/>
              </a:rPr>
              <a:t> on </a:t>
            </a:r>
            <a:r>
              <a:rPr sz="2400" spc="-10" dirty="0">
                <a:latin typeface="Calibri"/>
                <a:cs typeface="Calibri"/>
              </a:rPr>
              <a:t>interval,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ratio,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ordinal,</a:t>
            </a:r>
            <a:r>
              <a:rPr sz="2400" spc="-5" dirty="0">
                <a:latin typeface="Calibri"/>
                <a:cs typeface="Calibri"/>
              </a:rPr>
              <a:t> nominal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Less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common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0" dirty="0">
                <a:latin typeface="Calibri"/>
                <a:cs typeface="Calibri"/>
              </a:rPr>
              <a:t>continuous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(interval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ratio)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0CA5CF-4102-95CA-9401-D5FF7FBFD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5228" y="0"/>
            <a:ext cx="5105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1454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Frequency</a:t>
            </a:r>
            <a:r>
              <a:rPr sz="4400" spc="-60" dirty="0"/>
              <a:t> </a:t>
            </a:r>
            <a:r>
              <a:rPr sz="4400" spc="-5" dirty="0"/>
              <a:t>Distribution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6135370" cy="88201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Ungrouped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Frequencies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individual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score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626017"/>
            <a:ext cx="6567805" cy="8883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Grouped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Frequencies</a:t>
            </a:r>
            <a:r>
              <a:rPr sz="2400" spc="-10" dirty="0">
                <a:latin typeface="Calibri"/>
                <a:cs typeface="Calibri"/>
              </a:rPr>
              <a:t> represent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class/interval</a:t>
            </a:r>
            <a:r>
              <a:rPr sz="2400" spc="-5" dirty="0">
                <a:latin typeface="Calibri"/>
                <a:cs typeface="Calibri"/>
              </a:rPr>
              <a:t> 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scores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146008" y="1692314"/>
          <a:ext cx="2754629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Frequency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800" b="1" i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146008" y="4266565"/>
          <a:ext cx="2754629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Frequency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800" b="1" i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1-2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3-4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5-6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7-8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9-10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sum of the scores divided by the number of the scores</a:t>
            </a:r>
          </a:p>
        </p:txBody>
      </p:sp>
      <p:pic>
        <p:nvPicPr>
          <p:cNvPr id="4" name="Content Placeholder 4" descr="mean_formula.pn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57" b="-23257"/>
          <a:stretch>
            <a:fillRect/>
          </a:stretch>
        </p:blipFill>
        <p:spPr>
          <a:xfrm>
            <a:off x="3659250" y="584264"/>
            <a:ext cx="8147051" cy="436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9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7819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Mean</a:t>
            </a:r>
            <a:r>
              <a:rPr sz="4400" dirty="0"/>
              <a:t> </a:t>
            </a:r>
            <a:r>
              <a:rPr sz="4400" spc="-40" dirty="0"/>
              <a:t>for</a:t>
            </a:r>
            <a:r>
              <a:rPr sz="4400" spc="-5" dirty="0"/>
              <a:t> </a:t>
            </a:r>
            <a:r>
              <a:rPr sz="4400" dirty="0"/>
              <a:t>a</a:t>
            </a:r>
            <a:r>
              <a:rPr sz="4400" spc="5" dirty="0"/>
              <a:t> </a:t>
            </a:r>
            <a:r>
              <a:rPr sz="4400" spc="-15" dirty="0"/>
              <a:t>Population</a:t>
            </a:r>
            <a:r>
              <a:rPr sz="4400" dirty="0"/>
              <a:t> </a:t>
            </a:r>
            <a:r>
              <a:rPr sz="4400" spc="-10" dirty="0"/>
              <a:t>vs</a:t>
            </a:r>
            <a:r>
              <a:rPr sz="4400" dirty="0"/>
              <a:t> a</a:t>
            </a:r>
            <a:r>
              <a:rPr sz="4400" spc="5" dirty="0"/>
              <a:t> </a:t>
            </a:r>
            <a:r>
              <a:rPr sz="4400" spc="-5" dirty="0"/>
              <a:t>Sample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9946640" cy="1339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Recall,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statistics,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often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sample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make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inferences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about</a:t>
            </a:r>
            <a:r>
              <a:rPr sz="2800" dirty="0">
                <a:latin typeface="Calibri"/>
                <a:cs typeface="Calibri"/>
              </a:rPr>
              <a:t> a </a:t>
            </a:r>
            <a:r>
              <a:rPr sz="2800" spc="-10" dirty="0">
                <a:latin typeface="Calibri"/>
                <a:cs typeface="Calibri"/>
              </a:rPr>
              <a:t>population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symbols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distinguish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samples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population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8270" y="4277867"/>
            <a:ext cx="95376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472C4"/>
                </a:solidFill>
                <a:latin typeface="Cambria Math"/>
                <a:cs typeface="Cambria Math"/>
              </a:rPr>
              <a:t>𝝁</a:t>
            </a:r>
            <a:r>
              <a:rPr sz="4400" spc="160" dirty="0">
                <a:solidFill>
                  <a:srgbClr val="4472C4"/>
                </a:solidFill>
                <a:latin typeface="Cambria Math"/>
                <a:cs typeface="Cambria Math"/>
              </a:rPr>
              <a:t> </a:t>
            </a:r>
            <a:r>
              <a:rPr sz="4400" dirty="0">
                <a:latin typeface="Cambria Math"/>
                <a:cs typeface="Cambria Math"/>
              </a:rPr>
              <a:t>=</a:t>
            </a:r>
            <a:endParaRPr sz="4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196" y="3640835"/>
            <a:ext cx="12433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600" spc="52" baseline="-18939" dirty="0">
                <a:latin typeface="Cambria Math"/>
                <a:cs typeface="Cambria Math"/>
              </a:rPr>
              <a:t>∑</a:t>
            </a:r>
            <a:r>
              <a:rPr sz="3200" spc="35" dirty="0">
                <a:latin typeface="Cambria Math"/>
                <a:cs typeface="Cambria Math"/>
              </a:rPr>
              <a:t>𝑁</a:t>
            </a:r>
            <a:r>
              <a:rPr sz="3200" spc="40" dirty="0">
                <a:latin typeface="Cambria Math"/>
                <a:cs typeface="Cambria Math"/>
              </a:rPr>
              <a:t> </a:t>
            </a:r>
            <a:r>
              <a:rPr sz="6600" baseline="-21464" dirty="0">
                <a:latin typeface="Cambria Math"/>
                <a:cs typeface="Cambria Math"/>
              </a:rPr>
              <a:t>𝑋</a:t>
            </a:r>
            <a:endParaRPr sz="6600" baseline="-21464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2802" y="4107180"/>
            <a:ext cx="1313180" cy="12420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398145" algn="l"/>
                <a:tab pos="1144905" algn="l"/>
              </a:tabLst>
            </a:pPr>
            <a:r>
              <a:rPr sz="3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00" u="heavy" spc="7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r>
              <a:rPr sz="3200" u="heavy" spc="22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i</a:t>
            </a:r>
            <a:endParaRPr sz="3200">
              <a:latin typeface="Cambria Math"/>
              <a:cs typeface="Cambria Math"/>
            </a:endParaRPr>
          </a:p>
          <a:p>
            <a:pPr marL="26034" algn="ctr">
              <a:lnSpc>
                <a:spcPct val="100000"/>
              </a:lnSpc>
              <a:spcBef>
                <a:spcPts val="265"/>
              </a:spcBef>
            </a:pPr>
            <a:r>
              <a:rPr sz="4400" dirty="0">
                <a:solidFill>
                  <a:srgbClr val="ED7D31"/>
                </a:solidFill>
                <a:latin typeface="Cambria Math"/>
                <a:cs typeface="Cambria Math"/>
              </a:rPr>
              <a:t>𝑁</a:t>
            </a:r>
            <a:endParaRPr sz="4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46318" y="5723635"/>
            <a:ext cx="22078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CA" sz="1800" spc="-10" dirty="0">
                <a:solidFill>
                  <a:srgbClr val="4472C4"/>
                </a:solidFill>
                <a:latin typeface="Calibri"/>
                <a:cs typeface="Calibri"/>
              </a:rPr>
              <a:t>Difference?</a:t>
            </a:r>
            <a:endParaRPr sz="1800" dirty="0">
              <a:latin typeface="Cambria Math"/>
              <a:cs typeface="Cambria Math"/>
            </a:endParaRPr>
          </a:p>
        </p:txBody>
      </p:sp>
      <p:pic>
        <p:nvPicPr>
          <p:cNvPr id="13" name="Content Placeholder 4" descr="mean_formula.png">
            <a:extLst>
              <a:ext uri="{FF2B5EF4-FFF2-40B4-BE49-F238E27FC236}">
                <a16:creationId xmlns:a16="http://schemas.microsoft.com/office/drawing/2014/main" id="{0D2AD95A-2DBD-C74E-3D6E-E8FFE8E902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3919" b="4383"/>
          <a:stretch/>
        </p:blipFill>
        <p:spPr>
          <a:xfrm>
            <a:off x="7954406" y="3825633"/>
            <a:ext cx="2719324" cy="1839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3B064FE1-E8D3-92B4-D935-D0BD3AF3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6" r="15948"/>
          <a:stretch/>
        </p:blipFill>
        <p:spPr>
          <a:xfrm>
            <a:off x="1" y="10"/>
            <a:ext cx="6095999" cy="6857990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81D5D0A-9101-6E73-5948-13A01E55D4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7" r="3567"/>
          <a:stretch/>
        </p:blipFill>
        <p:spPr>
          <a:xfrm>
            <a:off x="5921848" y="10"/>
            <a:ext cx="6095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062F8A-F7CB-64B0-D19A-A0C8C33E768D}"/>
              </a:ext>
            </a:extLst>
          </p:cNvPr>
          <p:cNvSpPr/>
          <p:nvPr/>
        </p:nvSpPr>
        <p:spPr>
          <a:xfrm>
            <a:off x="914400" y="108857"/>
            <a:ext cx="4223657" cy="39079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634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741D111-5055-262C-4F9A-4D49820F3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r="14084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EBC96BFB-C6E9-7C3D-4D18-CA9BC4440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4" r="15920"/>
          <a:stretch/>
        </p:blipFill>
        <p:spPr>
          <a:xfrm>
            <a:off x="6095999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5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Constants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3757464" y="1618200"/>
              <a:ext cx="1272960" cy="572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384" y="1613520"/>
                <a:ext cx="129312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/>
              <p14:cNvContentPartPr/>
              <p14:nvPr/>
            </p14:nvContentPartPr>
            <p14:xfrm>
              <a:off x="7547544" y="2301120"/>
              <a:ext cx="1963080" cy="6156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43584" y="2294280"/>
                <a:ext cx="197388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Ink 52"/>
              <p14:cNvContentPartPr/>
              <p14:nvPr/>
            </p14:nvContentPartPr>
            <p14:xfrm>
              <a:off x="3715344" y="1593720"/>
              <a:ext cx="6127920" cy="924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6704" y="1574640"/>
                <a:ext cx="614052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4" name="Ink 53"/>
              <p14:cNvContentPartPr/>
              <p14:nvPr/>
            </p14:nvContentPartPr>
            <p14:xfrm>
              <a:off x="7424424" y="2683440"/>
              <a:ext cx="553320" cy="3265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11104" y="2669400"/>
                <a:ext cx="570600" cy="3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067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Constants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311264" y="1706400"/>
              <a:ext cx="699120" cy="785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6864" y="1691280"/>
                <a:ext cx="72720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4568184" y="1739880"/>
              <a:ext cx="1134360" cy="450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4584" y="1721880"/>
                <a:ext cx="114552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2137104" y="1540080"/>
              <a:ext cx="2972880" cy="979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3424" y="1523160"/>
                <a:ext cx="2996280" cy="10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/>
              <p14:cNvContentPartPr/>
              <p14:nvPr/>
            </p14:nvContentPartPr>
            <p14:xfrm>
              <a:off x="7833384" y="1424160"/>
              <a:ext cx="2825640" cy="9198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9704" y="1414800"/>
                <a:ext cx="28609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6693624" y="1632240"/>
              <a:ext cx="274320" cy="4644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75264" y="1628280"/>
                <a:ext cx="30708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Ink 46"/>
              <p14:cNvContentPartPr/>
              <p14:nvPr/>
            </p14:nvContentPartPr>
            <p14:xfrm>
              <a:off x="6232464" y="1869840"/>
              <a:ext cx="67320" cy="489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14104" y="1855800"/>
                <a:ext cx="102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/>
              <p14:cNvContentPartPr/>
              <p14:nvPr/>
            </p14:nvContentPartPr>
            <p14:xfrm>
              <a:off x="8563464" y="2184480"/>
              <a:ext cx="1748520" cy="3405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53024" y="2178720"/>
                <a:ext cx="176616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4" name="Ink 63"/>
              <p14:cNvContentPartPr/>
              <p14:nvPr/>
            </p14:nvContentPartPr>
            <p14:xfrm>
              <a:off x="9347904" y="2044440"/>
              <a:ext cx="1058040" cy="15840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41424" y="2035800"/>
                <a:ext cx="1076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7" name="Ink 66"/>
              <p14:cNvContentPartPr/>
              <p14:nvPr/>
            </p14:nvContentPartPr>
            <p14:xfrm>
              <a:off x="9723024" y="2208240"/>
              <a:ext cx="392760" cy="2638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12584" y="2199240"/>
                <a:ext cx="412560" cy="27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65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476</Words>
  <Application>Microsoft Office PowerPoint</Application>
  <PresentationFormat>Widescreen</PresentationFormat>
  <Paragraphs>128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MT</vt:lpstr>
      <vt:lpstr>Calibri</vt:lpstr>
      <vt:lpstr>Calibri Light</vt:lpstr>
      <vt:lpstr>Cambria Math</vt:lpstr>
      <vt:lpstr>Helvetica Neue</vt:lpstr>
      <vt:lpstr>Times New Roman</vt:lpstr>
      <vt:lpstr>Office Theme</vt:lpstr>
      <vt:lpstr>Measures of Central Tendency</vt:lpstr>
      <vt:lpstr>Measures of Central Tendency</vt:lpstr>
      <vt:lpstr>Frequency Distribution</vt:lpstr>
      <vt:lpstr>Mean</vt:lpstr>
      <vt:lpstr>Mean for a Population vs a Sample</vt:lpstr>
      <vt:lpstr>PowerPoint Presentation</vt:lpstr>
      <vt:lpstr>PowerPoint Presentation</vt:lpstr>
      <vt:lpstr>Adding Constants</vt:lpstr>
      <vt:lpstr>Multiplying Constants</vt:lpstr>
      <vt:lpstr>Mean for Combined Groups</vt:lpstr>
      <vt:lpstr>PowerPoint Presentation</vt:lpstr>
      <vt:lpstr>Mean of Combined Groups</vt:lpstr>
      <vt:lpstr>Multiplying Constants</vt:lpstr>
      <vt:lpstr>Median</vt:lpstr>
      <vt:lpstr>Interpolating Median from Grouped Data</vt:lpstr>
      <vt:lpstr>Interpolating the Precise Median</vt:lpstr>
      <vt:lpstr>Frequency Distribution</vt:lpstr>
      <vt:lpstr>The Mode</vt:lpstr>
      <vt:lpstr>Mode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Measures of Central Tendency</dc:title>
  <dc:creator>Alexis Strazds</dc:creator>
  <cp:lastModifiedBy>Lina Musa</cp:lastModifiedBy>
  <cp:revision>6</cp:revision>
  <dcterms:created xsi:type="dcterms:W3CDTF">2020-10-01T14:42:09Z</dcterms:created>
  <dcterms:modified xsi:type="dcterms:W3CDTF">2022-09-29T21:11:59Z</dcterms:modified>
</cp:coreProperties>
</file>